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6.xml" ContentType="application/vnd.openxmlformats-officedocument.theme+xml"/>
  <Override PartName="/ppt/slideLayouts/slideLayout2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4"/>
    <p:sldMasterId id="2147483652" r:id="rId5"/>
    <p:sldMasterId id="2147483654" r:id="rId6"/>
    <p:sldMasterId id="2147483657" r:id="rId7"/>
    <p:sldMasterId id="2147483660" r:id="rId8"/>
    <p:sldMasterId id="2147483664" r:id="rId9"/>
    <p:sldMasterId id="2147483669" r:id="rId10"/>
  </p:sldMasterIdLst>
  <p:notesMasterIdLst>
    <p:notesMasterId r:id="rId53"/>
  </p:notesMasterIdLst>
  <p:sldIdLst>
    <p:sldId id="301" r:id="rId11"/>
    <p:sldId id="2145962111" r:id="rId12"/>
    <p:sldId id="334" r:id="rId13"/>
    <p:sldId id="630" r:id="rId14"/>
    <p:sldId id="628" r:id="rId15"/>
    <p:sldId id="631" r:id="rId16"/>
    <p:sldId id="276" r:id="rId17"/>
    <p:sldId id="277" r:id="rId18"/>
    <p:sldId id="279" r:id="rId19"/>
    <p:sldId id="280" r:id="rId20"/>
    <p:sldId id="302" r:id="rId21"/>
    <p:sldId id="633" r:id="rId22"/>
    <p:sldId id="330" r:id="rId23"/>
    <p:sldId id="329" r:id="rId24"/>
    <p:sldId id="328" r:id="rId25"/>
    <p:sldId id="323" r:id="rId26"/>
    <p:sldId id="288" r:id="rId27"/>
    <p:sldId id="292" r:id="rId28"/>
    <p:sldId id="285" r:id="rId29"/>
    <p:sldId id="2145962075" r:id="rId30"/>
    <p:sldId id="2145962121" r:id="rId31"/>
    <p:sldId id="2145962118" r:id="rId32"/>
    <p:sldId id="294" r:id="rId33"/>
    <p:sldId id="625" r:id="rId34"/>
    <p:sldId id="2145962120" r:id="rId35"/>
    <p:sldId id="303" r:id="rId36"/>
    <p:sldId id="3113" r:id="rId37"/>
    <p:sldId id="286" r:id="rId38"/>
    <p:sldId id="281" r:id="rId39"/>
    <p:sldId id="282" r:id="rId40"/>
    <p:sldId id="2145962119" r:id="rId41"/>
    <p:sldId id="305" r:id="rId42"/>
    <p:sldId id="446" r:id="rId43"/>
    <p:sldId id="379" r:id="rId44"/>
    <p:sldId id="299" r:id="rId45"/>
    <p:sldId id="307" r:id="rId46"/>
    <p:sldId id="384" r:id="rId47"/>
    <p:sldId id="310" r:id="rId48"/>
    <p:sldId id="311" r:id="rId49"/>
    <p:sldId id="273" r:id="rId50"/>
    <p:sldId id="274" r:id="rId51"/>
    <p:sldId id="2145962122"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7292"/>
    <a:srgbClr val="816B8A"/>
    <a:srgbClr val="CBCCCB"/>
    <a:srgbClr val="27AAE1"/>
    <a:srgbClr val="35A0CE"/>
    <a:srgbClr val="000421"/>
    <a:srgbClr val="020220"/>
    <a:srgbClr val="95C93D"/>
    <a:srgbClr val="8CC2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DBD6BF-2359-4ED5-8D58-12EEBD706A6F}" v="5" dt="2025-08-06T17:54:00.0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17" autoAdjust="0"/>
    <p:restoredTop sz="94674"/>
  </p:normalViewPr>
  <p:slideViewPr>
    <p:cSldViewPr snapToGrid="0" snapToObjects="1" showGuides="1">
      <p:cViewPr varScale="1">
        <p:scale>
          <a:sx n="115" d="100"/>
          <a:sy n="115" d="100"/>
        </p:scale>
        <p:origin x="174" y="114"/>
      </p:cViewPr>
      <p:guideLst>
        <p:guide orient="horz" pos="2160"/>
        <p:guide pos="3840"/>
      </p:guideLst>
    </p:cSldViewPr>
  </p:slideViewPr>
  <p:notesTextViewPr>
    <p:cViewPr>
      <p:scale>
        <a:sx n="1" d="1"/>
        <a:sy n="1" d="1"/>
      </p:scale>
      <p:origin x="0" y="0"/>
    </p:cViewPr>
  </p:notesTextViewPr>
  <p:sorterViewPr>
    <p:cViewPr varScale="1">
      <p:scale>
        <a:sx n="1" d="1"/>
        <a:sy n="1" d="1"/>
      </p:scale>
      <p:origin x="0" y="-6883"/>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notesMaster" Target="notesMasters/notesMaster1.xml"/><Relationship Id="rId58" Type="http://schemas.microsoft.com/office/2016/11/relationships/changesInfo" Target="changesInfos/changesInfo1.xml"/><Relationship Id="rId5" Type="http://schemas.openxmlformats.org/officeDocument/2006/relationships/slideMaster" Target="slideMasters/slideMaster2.xml"/><Relationship Id="rId19" Type="http://schemas.openxmlformats.org/officeDocument/2006/relationships/slide" Target="slides/slide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microsoft.com/office/2015/10/relationships/revisionInfo" Target="revisionInfo.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tableStyles" Target="tableStyles.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ynn Schindel" userId="30b3bb39-8ba9-4a73-a029-de223224d9ad" providerId="ADAL" clId="{FFDBD6BF-2359-4ED5-8D58-12EEBD706A6F}"/>
    <pc:docChg chg="custSel addSld delSld modSld sldOrd">
      <pc:chgData name="Lynn Schindel" userId="30b3bb39-8ba9-4a73-a029-de223224d9ad" providerId="ADAL" clId="{FFDBD6BF-2359-4ED5-8D58-12EEBD706A6F}" dt="2025-08-06T17:56:07.295" v="174"/>
      <pc:docMkLst>
        <pc:docMk/>
      </pc:docMkLst>
      <pc:sldChg chg="add ord">
        <pc:chgData name="Lynn Schindel" userId="30b3bb39-8ba9-4a73-a029-de223224d9ad" providerId="ADAL" clId="{FFDBD6BF-2359-4ED5-8D58-12EEBD706A6F}" dt="2025-08-06T17:52:54.059" v="153"/>
        <pc:sldMkLst>
          <pc:docMk/>
          <pc:sldMk cId="1615890865" sldId="273"/>
        </pc:sldMkLst>
      </pc:sldChg>
      <pc:sldChg chg="addSp delSp modSp add mod">
        <pc:chgData name="Lynn Schindel" userId="30b3bb39-8ba9-4a73-a029-de223224d9ad" providerId="ADAL" clId="{FFDBD6BF-2359-4ED5-8D58-12EEBD706A6F}" dt="2025-08-06T17:55:52.650" v="172" actId="20577"/>
        <pc:sldMkLst>
          <pc:docMk/>
          <pc:sldMk cId="1813867464" sldId="274"/>
        </pc:sldMkLst>
        <pc:spChg chg="mod">
          <ac:chgData name="Lynn Schindel" userId="30b3bb39-8ba9-4a73-a029-de223224d9ad" providerId="ADAL" clId="{FFDBD6BF-2359-4ED5-8D58-12EEBD706A6F}" dt="2025-08-06T17:55:52.650" v="172" actId="20577"/>
          <ac:spMkLst>
            <pc:docMk/>
            <pc:sldMk cId="1813867464" sldId="274"/>
            <ac:spMk id="16" creationId="{00000000-0000-0000-0000-000000000000}"/>
          </ac:spMkLst>
        </pc:spChg>
        <pc:spChg chg="del">
          <ac:chgData name="Lynn Schindel" userId="30b3bb39-8ba9-4a73-a029-de223224d9ad" providerId="ADAL" clId="{FFDBD6BF-2359-4ED5-8D58-12EEBD706A6F}" dt="2025-08-06T17:54:59.640" v="164" actId="478"/>
          <ac:spMkLst>
            <pc:docMk/>
            <pc:sldMk cId="1813867464" sldId="274"/>
            <ac:spMk id="19" creationId="{00000000-0000-0000-0000-000000000000}"/>
          </ac:spMkLst>
        </pc:spChg>
        <pc:picChg chg="add mod">
          <ac:chgData name="Lynn Schindel" userId="30b3bb39-8ba9-4a73-a029-de223224d9ad" providerId="ADAL" clId="{FFDBD6BF-2359-4ED5-8D58-12EEBD706A6F}" dt="2025-08-06T17:55:10.139" v="167" actId="1076"/>
          <ac:picMkLst>
            <pc:docMk/>
            <pc:sldMk cId="1813867464" sldId="274"/>
            <ac:picMk id="3" creationId="{EA9B4216-2DE9-5961-D039-A2045B6585BB}"/>
          </ac:picMkLst>
        </pc:picChg>
        <pc:picChg chg="mod">
          <ac:chgData name="Lynn Schindel" userId="30b3bb39-8ba9-4a73-a029-de223224d9ad" providerId="ADAL" clId="{FFDBD6BF-2359-4ED5-8D58-12EEBD706A6F}" dt="2025-08-06T17:55:19.976" v="169" actId="1076"/>
          <ac:picMkLst>
            <pc:docMk/>
            <pc:sldMk cId="1813867464" sldId="274"/>
            <ac:picMk id="8" creationId="{00000000-0000-0000-0000-000000000000}"/>
          </ac:picMkLst>
        </pc:picChg>
        <pc:picChg chg="del">
          <ac:chgData name="Lynn Schindel" userId="30b3bb39-8ba9-4a73-a029-de223224d9ad" providerId="ADAL" clId="{FFDBD6BF-2359-4ED5-8D58-12EEBD706A6F}" dt="2025-08-06T17:55:00.434" v="165" actId="478"/>
          <ac:picMkLst>
            <pc:docMk/>
            <pc:sldMk cId="1813867464" sldId="274"/>
            <ac:picMk id="9" creationId="{00000000-0000-0000-0000-000000000000}"/>
          </ac:picMkLst>
        </pc:picChg>
        <pc:picChg chg="del">
          <ac:chgData name="Lynn Schindel" userId="30b3bb39-8ba9-4a73-a029-de223224d9ad" providerId="ADAL" clId="{FFDBD6BF-2359-4ED5-8D58-12EEBD706A6F}" dt="2025-08-06T17:54:58.582" v="163" actId="478"/>
          <ac:picMkLst>
            <pc:docMk/>
            <pc:sldMk cId="1813867464" sldId="274"/>
            <ac:picMk id="18" creationId="{00000000-0000-0000-0000-000000000000}"/>
          </ac:picMkLst>
        </pc:picChg>
        <pc:picChg chg="mod">
          <ac:chgData name="Lynn Schindel" userId="30b3bb39-8ba9-4a73-a029-de223224d9ad" providerId="ADAL" clId="{FFDBD6BF-2359-4ED5-8D58-12EEBD706A6F}" dt="2025-08-06T17:55:25.385" v="170" actId="1076"/>
          <ac:picMkLst>
            <pc:docMk/>
            <pc:sldMk cId="1813867464" sldId="274"/>
            <ac:picMk id="20" creationId="{00000000-0000-0000-0000-000000000000}"/>
          </ac:picMkLst>
        </pc:picChg>
      </pc:sldChg>
      <pc:sldChg chg="del">
        <pc:chgData name="Lynn Schindel" userId="30b3bb39-8ba9-4a73-a029-de223224d9ad" providerId="ADAL" clId="{FFDBD6BF-2359-4ED5-8D58-12EEBD706A6F}" dt="2025-08-06T17:27:39.695" v="134" actId="2696"/>
        <pc:sldMkLst>
          <pc:docMk/>
          <pc:sldMk cId="3517127470" sldId="291"/>
        </pc:sldMkLst>
      </pc:sldChg>
      <pc:sldChg chg="modSp mod">
        <pc:chgData name="Lynn Schindel" userId="30b3bb39-8ba9-4a73-a029-de223224d9ad" providerId="ADAL" clId="{FFDBD6BF-2359-4ED5-8D58-12EEBD706A6F}" dt="2025-08-06T17:51:22.151" v="142" actId="20577"/>
        <pc:sldMkLst>
          <pc:docMk/>
          <pc:sldMk cId="3546383392" sldId="303"/>
        </pc:sldMkLst>
        <pc:spChg chg="mod">
          <ac:chgData name="Lynn Schindel" userId="30b3bb39-8ba9-4a73-a029-de223224d9ad" providerId="ADAL" clId="{FFDBD6BF-2359-4ED5-8D58-12EEBD706A6F}" dt="2025-08-06T17:51:22.151" v="142" actId="20577"/>
          <ac:spMkLst>
            <pc:docMk/>
            <pc:sldMk cId="3546383392" sldId="303"/>
            <ac:spMk id="3" creationId="{00000000-0000-0000-0000-000000000000}"/>
          </ac:spMkLst>
        </pc:spChg>
      </pc:sldChg>
      <pc:sldChg chg="modSp mod">
        <pc:chgData name="Lynn Schindel" userId="30b3bb39-8ba9-4a73-a029-de223224d9ad" providerId="ADAL" clId="{FFDBD6BF-2359-4ED5-8D58-12EEBD706A6F}" dt="2025-08-06T17:51:41.551" v="143" actId="20577"/>
        <pc:sldMkLst>
          <pc:docMk/>
          <pc:sldMk cId="1347900858" sldId="305"/>
        </pc:sldMkLst>
        <pc:spChg chg="mod">
          <ac:chgData name="Lynn Schindel" userId="30b3bb39-8ba9-4a73-a029-de223224d9ad" providerId="ADAL" clId="{FFDBD6BF-2359-4ED5-8D58-12EEBD706A6F}" dt="2025-08-06T17:51:41.551" v="143" actId="20577"/>
          <ac:spMkLst>
            <pc:docMk/>
            <pc:sldMk cId="1347900858" sldId="305"/>
            <ac:spMk id="3" creationId="{00000000-0000-0000-0000-000000000000}"/>
          </ac:spMkLst>
        </pc:spChg>
      </pc:sldChg>
      <pc:sldChg chg="modSp mod">
        <pc:chgData name="Lynn Schindel" userId="30b3bb39-8ba9-4a73-a029-de223224d9ad" providerId="ADAL" clId="{FFDBD6BF-2359-4ED5-8D58-12EEBD706A6F}" dt="2025-08-06T17:51:57.396" v="149" actId="20577"/>
        <pc:sldMkLst>
          <pc:docMk/>
          <pc:sldMk cId="526322420" sldId="310"/>
        </pc:sldMkLst>
        <pc:spChg chg="mod">
          <ac:chgData name="Lynn Schindel" userId="30b3bb39-8ba9-4a73-a029-de223224d9ad" providerId="ADAL" clId="{FFDBD6BF-2359-4ED5-8D58-12EEBD706A6F}" dt="2025-08-06T17:51:57.396" v="149" actId="20577"/>
          <ac:spMkLst>
            <pc:docMk/>
            <pc:sldMk cId="526322420" sldId="310"/>
            <ac:spMk id="2" creationId="{00000000-0000-0000-0000-000000000000}"/>
          </ac:spMkLst>
        </pc:spChg>
        <pc:spChg chg="mod">
          <ac:chgData name="Lynn Schindel" userId="30b3bb39-8ba9-4a73-a029-de223224d9ad" providerId="ADAL" clId="{FFDBD6BF-2359-4ED5-8D58-12EEBD706A6F}" dt="2025-08-06T17:51:52.044" v="144" actId="20577"/>
          <ac:spMkLst>
            <pc:docMk/>
            <pc:sldMk cId="526322420" sldId="310"/>
            <ac:spMk id="3" creationId="{00000000-0000-0000-0000-000000000000}"/>
          </ac:spMkLst>
        </pc:spChg>
      </pc:sldChg>
      <pc:sldChg chg="addSp delSp modSp mod">
        <pc:chgData name="Lynn Schindel" userId="30b3bb39-8ba9-4a73-a029-de223224d9ad" providerId="ADAL" clId="{FFDBD6BF-2359-4ED5-8D58-12EEBD706A6F}" dt="2025-08-06T17:50:22.419" v="141" actId="1076"/>
        <pc:sldMkLst>
          <pc:docMk/>
          <pc:sldMk cId="33118619" sldId="311"/>
        </pc:sldMkLst>
        <pc:spChg chg="del">
          <ac:chgData name="Lynn Schindel" userId="30b3bb39-8ba9-4a73-a029-de223224d9ad" providerId="ADAL" clId="{FFDBD6BF-2359-4ED5-8D58-12EEBD706A6F}" dt="2025-08-06T17:49:21.080" v="136" actId="478"/>
          <ac:spMkLst>
            <pc:docMk/>
            <pc:sldMk cId="33118619" sldId="311"/>
            <ac:spMk id="6" creationId="{00000000-0000-0000-0000-000000000000}"/>
          </ac:spMkLst>
        </pc:spChg>
        <pc:picChg chg="del">
          <ac:chgData name="Lynn Schindel" userId="30b3bb39-8ba9-4a73-a029-de223224d9ad" providerId="ADAL" clId="{FFDBD6BF-2359-4ED5-8D58-12EEBD706A6F}" dt="2025-08-06T17:50:19.962" v="140" actId="478"/>
          <ac:picMkLst>
            <pc:docMk/>
            <pc:sldMk cId="33118619" sldId="311"/>
            <ac:picMk id="5" creationId="{00000000-0000-0000-0000-000000000000}"/>
          </ac:picMkLst>
        </pc:picChg>
        <pc:picChg chg="add mod">
          <ac:chgData name="Lynn Schindel" userId="30b3bb39-8ba9-4a73-a029-de223224d9ad" providerId="ADAL" clId="{FFDBD6BF-2359-4ED5-8D58-12EEBD706A6F}" dt="2025-08-06T17:50:22.419" v="141" actId="1076"/>
          <ac:picMkLst>
            <pc:docMk/>
            <pc:sldMk cId="33118619" sldId="311"/>
            <ac:picMk id="7" creationId="{F566D0D9-200E-B09D-D5D2-7DE96F3B5460}"/>
          </ac:picMkLst>
        </pc:picChg>
      </pc:sldChg>
      <pc:sldChg chg="modSp mod">
        <pc:chgData name="Lynn Schindel" userId="30b3bb39-8ba9-4a73-a029-de223224d9ad" providerId="ADAL" clId="{FFDBD6BF-2359-4ED5-8D58-12EEBD706A6F}" dt="2025-08-06T15:06:22.324" v="80" actId="6549"/>
        <pc:sldMkLst>
          <pc:docMk/>
          <pc:sldMk cId="1907986664" sldId="328"/>
        </pc:sldMkLst>
        <pc:spChg chg="mod">
          <ac:chgData name="Lynn Schindel" userId="30b3bb39-8ba9-4a73-a029-de223224d9ad" providerId="ADAL" clId="{FFDBD6BF-2359-4ED5-8D58-12EEBD706A6F}" dt="2025-08-06T15:06:22.324" v="80" actId="6549"/>
          <ac:spMkLst>
            <pc:docMk/>
            <pc:sldMk cId="1907986664" sldId="328"/>
            <ac:spMk id="4" creationId="{00000000-0000-0000-0000-000000000000}"/>
          </ac:spMkLst>
        </pc:spChg>
      </pc:sldChg>
      <pc:sldChg chg="modSp mod">
        <pc:chgData name="Lynn Schindel" userId="30b3bb39-8ba9-4a73-a029-de223224d9ad" providerId="ADAL" clId="{FFDBD6BF-2359-4ED5-8D58-12EEBD706A6F}" dt="2025-08-06T15:05:01.427" v="79" actId="20577"/>
        <pc:sldMkLst>
          <pc:docMk/>
          <pc:sldMk cId="1917745437" sldId="633"/>
        </pc:sldMkLst>
        <pc:spChg chg="mod">
          <ac:chgData name="Lynn Schindel" userId="30b3bb39-8ba9-4a73-a029-de223224d9ad" providerId="ADAL" clId="{FFDBD6BF-2359-4ED5-8D58-12EEBD706A6F}" dt="2025-08-06T15:05:01.427" v="79" actId="20577"/>
          <ac:spMkLst>
            <pc:docMk/>
            <pc:sldMk cId="1917745437" sldId="633"/>
            <ac:spMk id="3" creationId="{00000000-0000-0000-0000-000000000000}"/>
          </ac:spMkLst>
        </pc:spChg>
      </pc:sldChg>
      <pc:sldChg chg="modSp mod">
        <pc:chgData name="Lynn Schindel" userId="30b3bb39-8ba9-4a73-a029-de223224d9ad" providerId="ADAL" clId="{FFDBD6BF-2359-4ED5-8D58-12EEBD706A6F}" dt="2025-08-06T17:26:31.764" v="133" actId="1035"/>
        <pc:sldMkLst>
          <pc:docMk/>
          <pc:sldMk cId="15190710" sldId="3113"/>
        </pc:sldMkLst>
        <pc:spChg chg="mod">
          <ac:chgData name="Lynn Schindel" userId="30b3bb39-8ba9-4a73-a029-de223224d9ad" providerId="ADAL" clId="{FFDBD6BF-2359-4ED5-8D58-12EEBD706A6F}" dt="2025-08-06T17:26:19.650" v="117" actId="1035"/>
          <ac:spMkLst>
            <pc:docMk/>
            <pc:sldMk cId="15190710" sldId="3113"/>
            <ac:spMk id="6" creationId="{CBDFB1DC-D308-4A82-A8AB-C815D613393D}"/>
          </ac:spMkLst>
        </pc:spChg>
        <pc:spChg chg="mod">
          <ac:chgData name="Lynn Schindel" userId="30b3bb39-8ba9-4a73-a029-de223224d9ad" providerId="ADAL" clId="{FFDBD6BF-2359-4ED5-8D58-12EEBD706A6F}" dt="2025-08-06T17:26:13.561" v="110" actId="1035"/>
          <ac:spMkLst>
            <pc:docMk/>
            <pc:sldMk cId="15190710" sldId="3113"/>
            <ac:spMk id="19" creationId="{C4704921-3D4E-415A-B46D-B83AFBD82358}"/>
          </ac:spMkLst>
        </pc:spChg>
        <pc:spChg chg="mod">
          <ac:chgData name="Lynn Schindel" userId="30b3bb39-8ba9-4a73-a029-de223224d9ad" providerId="ADAL" clId="{FFDBD6BF-2359-4ED5-8D58-12EEBD706A6F}" dt="2025-08-06T17:26:26.214" v="124" actId="1035"/>
          <ac:spMkLst>
            <pc:docMk/>
            <pc:sldMk cId="15190710" sldId="3113"/>
            <ac:spMk id="20" creationId="{685577CE-F4E5-44CF-AB58-4D708593950A}"/>
          </ac:spMkLst>
        </pc:spChg>
        <pc:spChg chg="mod">
          <ac:chgData name="Lynn Schindel" userId="30b3bb39-8ba9-4a73-a029-de223224d9ad" providerId="ADAL" clId="{FFDBD6BF-2359-4ED5-8D58-12EEBD706A6F}" dt="2025-08-06T17:26:31.764" v="133" actId="1035"/>
          <ac:spMkLst>
            <pc:docMk/>
            <pc:sldMk cId="15190710" sldId="3113"/>
            <ac:spMk id="21" creationId="{BCA58CF9-6F78-477C-B593-8917FC4DA97A}"/>
          </ac:spMkLst>
        </pc:spChg>
        <pc:spChg chg="mod">
          <ac:chgData name="Lynn Schindel" userId="30b3bb39-8ba9-4a73-a029-de223224d9ad" providerId="ADAL" clId="{FFDBD6BF-2359-4ED5-8D58-12EEBD706A6F}" dt="2025-08-06T17:26:02.663" v="94" actId="1035"/>
          <ac:spMkLst>
            <pc:docMk/>
            <pc:sldMk cId="15190710" sldId="3113"/>
            <ac:spMk id="22" creationId="{29F92786-CDE5-4653-9A72-85A6930967D8}"/>
          </ac:spMkLst>
        </pc:spChg>
        <pc:spChg chg="mod">
          <ac:chgData name="Lynn Schindel" userId="30b3bb39-8ba9-4a73-a029-de223224d9ad" providerId="ADAL" clId="{FFDBD6BF-2359-4ED5-8D58-12EEBD706A6F}" dt="2025-08-06T17:26:08.306" v="104" actId="1035"/>
          <ac:spMkLst>
            <pc:docMk/>
            <pc:sldMk cId="15190710" sldId="3113"/>
            <ac:spMk id="23" creationId="{44FCFDE7-50E8-4088-8768-955DE801FB03}"/>
          </ac:spMkLst>
        </pc:spChg>
      </pc:sldChg>
      <pc:sldChg chg="ord">
        <pc:chgData name="Lynn Schindel" userId="30b3bb39-8ba9-4a73-a029-de223224d9ad" providerId="ADAL" clId="{FFDBD6BF-2359-4ED5-8D58-12EEBD706A6F}" dt="2025-08-06T17:56:07.295" v="174"/>
        <pc:sldMkLst>
          <pc:docMk/>
          <pc:sldMk cId="856593528" sldId="2145962122"/>
        </pc:sldMkLst>
      </pc:sldChg>
      <pc:sldChg chg="add del">
        <pc:chgData name="Lynn Schindel" userId="30b3bb39-8ba9-4a73-a029-de223224d9ad" providerId="ADAL" clId="{FFDBD6BF-2359-4ED5-8D58-12EEBD706A6F}" dt="2025-08-06T17:53:12.093" v="155" actId="47"/>
        <pc:sldMkLst>
          <pc:docMk/>
          <pc:sldMk cId="983536509" sldId="2145962123"/>
        </pc:sldMkLst>
      </pc:sldChg>
    </pc:docChg>
  </pc:docChgLst>
  <pc:docChgLst>
    <pc:chgData name="Lynn Schindel" userId="30b3bb39-8ba9-4a73-a029-de223224d9ad" providerId="ADAL" clId="{F731171B-17AE-44C3-B378-749CF22CEE0B}"/>
    <pc:docChg chg="undo custSel addSld delSld modSld sldOrd delMainMaster">
      <pc:chgData name="Lynn Schindel" userId="30b3bb39-8ba9-4a73-a029-de223224d9ad" providerId="ADAL" clId="{F731171B-17AE-44C3-B378-749CF22CEE0B}" dt="2025-07-14T13:49:27.577" v="2038" actId="1076"/>
      <pc:docMkLst>
        <pc:docMk/>
      </pc:docMkLst>
      <pc:sldChg chg="modSp del mod">
        <pc:chgData name="Lynn Schindel" userId="30b3bb39-8ba9-4a73-a029-de223224d9ad" providerId="ADAL" clId="{F731171B-17AE-44C3-B378-749CF22CEE0B}" dt="2025-07-14T13:48:23.313" v="2028" actId="2696"/>
        <pc:sldMkLst>
          <pc:docMk/>
          <pc:sldMk cId="737933238" sldId="262"/>
        </pc:sldMkLst>
      </pc:sldChg>
      <pc:sldChg chg="del">
        <pc:chgData name="Lynn Schindel" userId="30b3bb39-8ba9-4a73-a029-de223224d9ad" providerId="ADAL" clId="{F731171B-17AE-44C3-B378-749CF22CEE0B}" dt="2025-07-08T19:27:52.278" v="2009" actId="47"/>
        <pc:sldMkLst>
          <pc:docMk/>
          <pc:sldMk cId="812590819" sldId="271"/>
        </pc:sldMkLst>
      </pc:sldChg>
      <pc:sldChg chg="addSp delSp modSp mod delAnim modAnim">
        <pc:chgData name="Lynn Schindel" userId="30b3bb39-8ba9-4a73-a029-de223224d9ad" providerId="ADAL" clId="{F731171B-17AE-44C3-B378-749CF22CEE0B}" dt="2025-07-14T13:39:18.136" v="2026" actId="14100"/>
        <pc:sldMkLst>
          <pc:docMk/>
          <pc:sldMk cId="1923967317" sldId="276"/>
        </pc:sldMkLst>
        <pc:picChg chg="add mod">
          <ac:chgData name="Lynn Schindel" userId="30b3bb39-8ba9-4a73-a029-de223224d9ad" providerId="ADAL" clId="{F731171B-17AE-44C3-B378-749CF22CEE0B}" dt="2025-07-14T13:39:18.136" v="2026" actId="14100"/>
          <ac:picMkLst>
            <pc:docMk/>
            <pc:sldMk cId="1923967317" sldId="276"/>
            <ac:picMk id="3" creationId="{083B5181-C901-7D56-7480-5AE63F117BB4}"/>
          </ac:picMkLst>
        </pc:picChg>
      </pc:sldChg>
      <pc:sldChg chg="addSp delSp modSp mod">
        <pc:chgData name="Lynn Schindel" userId="30b3bb39-8ba9-4a73-a029-de223224d9ad" providerId="ADAL" clId="{F731171B-17AE-44C3-B378-749CF22CEE0B}" dt="2025-07-08T14:32:17.645" v="1446" actId="1076"/>
        <pc:sldMkLst>
          <pc:docMk/>
          <pc:sldMk cId="2390746573" sldId="277"/>
        </pc:sldMkLst>
        <pc:picChg chg="add mod">
          <ac:chgData name="Lynn Schindel" userId="30b3bb39-8ba9-4a73-a029-de223224d9ad" providerId="ADAL" clId="{F731171B-17AE-44C3-B378-749CF22CEE0B}" dt="2025-07-08T14:32:17.645" v="1446" actId="1076"/>
          <ac:picMkLst>
            <pc:docMk/>
            <pc:sldMk cId="2390746573" sldId="277"/>
            <ac:picMk id="3" creationId="{5489DBE3-3C95-1055-3B41-A383C2E81516}"/>
          </ac:picMkLst>
        </pc:picChg>
      </pc:sldChg>
      <pc:sldChg chg="del">
        <pc:chgData name="Lynn Schindel" userId="30b3bb39-8ba9-4a73-a029-de223224d9ad" providerId="ADAL" clId="{F731171B-17AE-44C3-B378-749CF22CEE0B}" dt="2025-07-08T16:52:45.195" v="1662" actId="47"/>
        <pc:sldMkLst>
          <pc:docMk/>
          <pc:sldMk cId="1689982719" sldId="278"/>
        </pc:sldMkLst>
      </pc:sldChg>
      <pc:sldChg chg="addSp delSp modSp mod">
        <pc:chgData name="Lynn Schindel" userId="30b3bb39-8ba9-4a73-a029-de223224d9ad" providerId="ADAL" clId="{F731171B-17AE-44C3-B378-749CF22CEE0B}" dt="2025-07-08T14:34:36.929" v="1449" actId="478"/>
        <pc:sldMkLst>
          <pc:docMk/>
          <pc:sldMk cId="1070822431" sldId="279"/>
        </pc:sldMkLst>
      </pc:sldChg>
      <pc:sldChg chg="addSp delSp modSp mod">
        <pc:chgData name="Lynn Schindel" userId="30b3bb39-8ba9-4a73-a029-de223224d9ad" providerId="ADAL" clId="{F731171B-17AE-44C3-B378-749CF22CEE0B}" dt="2025-07-08T13:34:22.680" v="1241" actId="1035"/>
        <pc:sldMkLst>
          <pc:docMk/>
          <pc:sldMk cId="3487882784" sldId="280"/>
        </pc:sldMkLst>
        <pc:spChg chg="mod">
          <ac:chgData name="Lynn Schindel" userId="30b3bb39-8ba9-4a73-a029-de223224d9ad" providerId="ADAL" clId="{F731171B-17AE-44C3-B378-749CF22CEE0B}" dt="2025-07-08T13:34:22.680" v="1241" actId="1035"/>
          <ac:spMkLst>
            <pc:docMk/>
            <pc:sldMk cId="3487882784" sldId="280"/>
            <ac:spMk id="4" creationId="{00000000-0000-0000-0000-000000000000}"/>
          </ac:spMkLst>
        </pc:spChg>
        <pc:spChg chg="add del mod">
          <ac:chgData name="Lynn Schindel" userId="30b3bb39-8ba9-4a73-a029-de223224d9ad" providerId="ADAL" clId="{F731171B-17AE-44C3-B378-749CF22CEE0B}" dt="2025-07-08T13:33:33.770" v="1218" actId="478"/>
          <ac:spMkLst>
            <pc:docMk/>
            <pc:sldMk cId="3487882784" sldId="280"/>
            <ac:spMk id="6" creationId="{00000000-0000-0000-0000-000000000000}"/>
          </ac:spMkLst>
        </pc:spChg>
        <pc:picChg chg="add mod">
          <ac:chgData name="Lynn Schindel" userId="30b3bb39-8ba9-4a73-a029-de223224d9ad" providerId="ADAL" clId="{F731171B-17AE-44C3-B378-749CF22CEE0B}" dt="2025-07-08T13:34:02.967" v="1224" actId="1076"/>
          <ac:picMkLst>
            <pc:docMk/>
            <pc:sldMk cId="3487882784" sldId="280"/>
            <ac:picMk id="5" creationId="{1212142D-1EF1-9EFD-19D6-F67CAA88304F}"/>
          </ac:picMkLst>
        </pc:picChg>
      </pc:sldChg>
      <pc:sldChg chg="addSp delSp modSp mod">
        <pc:chgData name="Lynn Schindel" userId="30b3bb39-8ba9-4a73-a029-de223224d9ad" providerId="ADAL" clId="{F731171B-17AE-44C3-B378-749CF22CEE0B}" dt="2025-07-08T18:24:34.475" v="1751" actId="1076"/>
        <pc:sldMkLst>
          <pc:docMk/>
          <pc:sldMk cId="1155575305" sldId="281"/>
        </pc:sldMkLst>
        <pc:spChg chg="add mod">
          <ac:chgData name="Lynn Schindel" userId="30b3bb39-8ba9-4a73-a029-de223224d9ad" providerId="ADAL" clId="{F731171B-17AE-44C3-B378-749CF22CEE0B}" dt="2025-07-08T18:24:34.475" v="1751" actId="1076"/>
          <ac:spMkLst>
            <pc:docMk/>
            <pc:sldMk cId="1155575305" sldId="281"/>
            <ac:spMk id="7" creationId="{BAB41A8E-4DBE-F481-7C95-C6A456CC837F}"/>
          </ac:spMkLst>
        </pc:spChg>
      </pc:sldChg>
      <pc:sldChg chg="modSp mod">
        <pc:chgData name="Lynn Schindel" userId="30b3bb39-8ba9-4a73-a029-de223224d9ad" providerId="ADAL" clId="{F731171B-17AE-44C3-B378-749CF22CEE0B}" dt="2025-07-08T18:25:01.583" v="1757" actId="20577"/>
        <pc:sldMkLst>
          <pc:docMk/>
          <pc:sldMk cId="635108874" sldId="282"/>
        </pc:sldMkLst>
        <pc:spChg chg="mod">
          <ac:chgData name="Lynn Schindel" userId="30b3bb39-8ba9-4a73-a029-de223224d9ad" providerId="ADAL" clId="{F731171B-17AE-44C3-B378-749CF22CEE0B}" dt="2025-07-08T18:25:01.583" v="1757" actId="20577"/>
          <ac:spMkLst>
            <pc:docMk/>
            <pc:sldMk cId="635108874" sldId="282"/>
            <ac:spMk id="4" creationId="{00000000-0000-0000-0000-000000000000}"/>
          </ac:spMkLst>
        </pc:spChg>
      </pc:sldChg>
      <pc:sldChg chg="delSp del mod">
        <pc:chgData name="Lynn Schindel" userId="30b3bb39-8ba9-4a73-a029-de223224d9ad" providerId="ADAL" clId="{F731171B-17AE-44C3-B378-749CF22CEE0B}" dt="2025-07-08T18:21:49.027" v="1737" actId="2696"/>
        <pc:sldMkLst>
          <pc:docMk/>
          <pc:sldMk cId="461737679" sldId="283"/>
        </pc:sldMkLst>
      </pc:sldChg>
      <pc:sldChg chg="del">
        <pc:chgData name="Lynn Schindel" userId="30b3bb39-8ba9-4a73-a029-de223224d9ad" providerId="ADAL" clId="{F731171B-17AE-44C3-B378-749CF22CEE0B}" dt="2025-07-08T18:20:21.578" v="1734" actId="2696"/>
        <pc:sldMkLst>
          <pc:docMk/>
          <pc:sldMk cId="3384949240" sldId="289"/>
        </pc:sldMkLst>
      </pc:sldChg>
      <pc:sldChg chg="del">
        <pc:chgData name="Lynn Schindel" userId="30b3bb39-8ba9-4a73-a029-de223224d9ad" providerId="ADAL" clId="{F731171B-17AE-44C3-B378-749CF22CEE0B}" dt="2025-07-08T18:26:00.247" v="1759" actId="47"/>
        <pc:sldMkLst>
          <pc:docMk/>
          <pc:sldMk cId="3707197962" sldId="290"/>
        </pc:sldMkLst>
      </pc:sldChg>
      <pc:sldChg chg="addSp delSp modSp mod">
        <pc:chgData name="Lynn Schindel" userId="30b3bb39-8ba9-4a73-a029-de223224d9ad" providerId="ADAL" clId="{F731171B-17AE-44C3-B378-749CF22CEE0B}" dt="2025-07-08T15:53:25.642" v="1610" actId="14100"/>
        <pc:sldMkLst>
          <pc:docMk/>
          <pc:sldMk cId="3627097313" sldId="292"/>
        </pc:sldMkLst>
        <pc:picChg chg="add mod">
          <ac:chgData name="Lynn Schindel" userId="30b3bb39-8ba9-4a73-a029-de223224d9ad" providerId="ADAL" clId="{F731171B-17AE-44C3-B378-749CF22CEE0B}" dt="2025-07-08T15:53:25.642" v="1610" actId="14100"/>
          <ac:picMkLst>
            <pc:docMk/>
            <pc:sldMk cId="3627097313" sldId="292"/>
            <ac:picMk id="14" creationId="{ACE26564-D6DE-C1F6-C988-4854CF95FBB9}"/>
          </ac:picMkLst>
        </pc:picChg>
      </pc:sldChg>
      <pc:sldChg chg="addSp delSp modSp del mod">
        <pc:chgData name="Lynn Schindel" userId="30b3bb39-8ba9-4a73-a029-de223224d9ad" providerId="ADAL" clId="{F731171B-17AE-44C3-B378-749CF22CEE0B}" dt="2025-07-08T16:57:17.258" v="1684" actId="47"/>
        <pc:sldMkLst>
          <pc:docMk/>
          <pc:sldMk cId="3826491604" sldId="293"/>
        </pc:sldMkLst>
      </pc:sldChg>
      <pc:sldChg chg="addSp modSp mod">
        <pc:chgData name="Lynn Schindel" userId="30b3bb39-8ba9-4a73-a029-de223224d9ad" providerId="ADAL" clId="{F731171B-17AE-44C3-B378-749CF22CEE0B}" dt="2025-07-08T18:19:58.103" v="1732" actId="1076"/>
        <pc:sldMkLst>
          <pc:docMk/>
          <pc:sldMk cId="782062066" sldId="294"/>
        </pc:sldMkLst>
        <pc:spChg chg="mod">
          <ac:chgData name="Lynn Schindel" userId="30b3bb39-8ba9-4a73-a029-de223224d9ad" providerId="ADAL" clId="{F731171B-17AE-44C3-B378-749CF22CEE0B}" dt="2025-07-08T18:19:58.103" v="1732" actId="1076"/>
          <ac:spMkLst>
            <pc:docMk/>
            <pc:sldMk cId="782062066" sldId="294"/>
            <ac:spMk id="28" creationId="{00000000-0000-0000-0000-000000000000}"/>
          </ac:spMkLst>
        </pc:spChg>
        <pc:grpChg chg="mod">
          <ac:chgData name="Lynn Schindel" userId="30b3bb39-8ba9-4a73-a029-de223224d9ad" providerId="ADAL" clId="{F731171B-17AE-44C3-B378-749CF22CEE0B}" dt="2025-07-08T18:18:48.858" v="1694" actId="1037"/>
          <ac:grpSpMkLst>
            <pc:docMk/>
            <pc:sldMk cId="782062066" sldId="294"/>
            <ac:grpSpMk id="12" creationId="{00000000-0000-0000-0000-000000000000}"/>
          </ac:grpSpMkLst>
        </pc:grpChg>
        <pc:picChg chg="add mod">
          <ac:chgData name="Lynn Schindel" userId="30b3bb39-8ba9-4a73-a029-de223224d9ad" providerId="ADAL" clId="{F731171B-17AE-44C3-B378-749CF22CEE0B}" dt="2025-07-08T18:19:07.719" v="1697" actId="14100"/>
          <ac:picMkLst>
            <pc:docMk/>
            <pc:sldMk cId="782062066" sldId="294"/>
            <ac:picMk id="7" creationId="{0F4933DC-A83F-B2FC-CBC3-415FC17297F5}"/>
          </ac:picMkLst>
        </pc:picChg>
      </pc:sldChg>
      <pc:sldChg chg="del">
        <pc:chgData name="Lynn Schindel" userId="30b3bb39-8ba9-4a73-a029-de223224d9ad" providerId="ADAL" clId="{F731171B-17AE-44C3-B378-749CF22CEE0B}" dt="2025-07-08T18:20:13.477" v="1733" actId="2696"/>
        <pc:sldMkLst>
          <pc:docMk/>
          <pc:sldMk cId="3117344521" sldId="295"/>
        </pc:sldMkLst>
      </pc:sldChg>
      <pc:sldChg chg="del">
        <pc:chgData name="Lynn Schindel" userId="30b3bb39-8ba9-4a73-a029-de223224d9ad" providerId="ADAL" clId="{F731171B-17AE-44C3-B378-749CF22CEE0B}" dt="2025-07-08T16:57:58.428" v="1685" actId="47"/>
        <pc:sldMkLst>
          <pc:docMk/>
          <pc:sldMk cId="2672892978" sldId="296"/>
        </pc:sldMkLst>
      </pc:sldChg>
      <pc:sldChg chg="del">
        <pc:chgData name="Lynn Schindel" userId="30b3bb39-8ba9-4a73-a029-de223224d9ad" providerId="ADAL" clId="{F731171B-17AE-44C3-B378-749CF22CEE0B}" dt="2025-07-08T18:28:58.772" v="1795" actId="47"/>
        <pc:sldMkLst>
          <pc:docMk/>
          <pc:sldMk cId="4239000604" sldId="298"/>
        </pc:sldMkLst>
      </pc:sldChg>
      <pc:sldChg chg="modSp mod">
        <pc:chgData name="Lynn Schindel" userId="30b3bb39-8ba9-4a73-a029-de223224d9ad" providerId="ADAL" clId="{F731171B-17AE-44C3-B378-749CF22CEE0B}" dt="2025-07-08T18:31:55.024" v="1810" actId="14100"/>
        <pc:sldMkLst>
          <pc:docMk/>
          <pc:sldMk cId="3673245815" sldId="299"/>
        </pc:sldMkLst>
        <pc:grpChg chg="mod">
          <ac:chgData name="Lynn Schindel" userId="30b3bb39-8ba9-4a73-a029-de223224d9ad" providerId="ADAL" clId="{F731171B-17AE-44C3-B378-749CF22CEE0B}" dt="2025-07-08T18:31:55.024" v="1810" actId="14100"/>
          <ac:grpSpMkLst>
            <pc:docMk/>
            <pc:sldMk cId="3673245815" sldId="299"/>
            <ac:grpSpMk id="10" creationId="{00000000-0000-0000-0000-000000000000}"/>
          </ac:grpSpMkLst>
        </pc:grpChg>
      </pc:sldChg>
      <pc:sldChg chg="delSp modSp add del mod">
        <pc:chgData name="Lynn Schindel" userId="30b3bb39-8ba9-4a73-a029-de223224d9ad" providerId="ADAL" clId="{F731171B-17AE-44C3-B378-749CF22CEE0B}" dt="2025-07-08T19:32:49.860" v="2010" actId="47"/>
        <pc:sldMkLst>
          <pc:docMk/>
          <pc:sldMk cId="2737212153" sldId="300"/>
        </pc:sldMkLst>
      </pc:sldChg>
      <pc:sldChg chg="addSp delSp modSp mod">
        <pc:chgData name="Lynn Schindel" userId="30b3bb39-8ba9-4a73-a029-de223224d9ad" providerId="ADAL" clId="{F731171B-17AE-44C3-B378-749CF22CEE0B}" dt="2025-07-14T13:49:27.577" v="2038" actId="1076"/>
        <pc:sldMkLst>
          <pc:docMk/>
          <pc:sldMk cId="663461533" sldId="301"/>
        </pc:sldMkLst>
        <pc:picChg chg="add mod">
          <ac:chgData name="Lynn Schindel" userId="30b3bb39-8ba9-4a73-a029-de223224d9ad" providerId="ADAL" clId="{F731171B-17AE-44C3-B378-749CF22CEE0B}" dt="2025-07-14T13:49:27.577" v="2038" actId="1076"/>
          <ac:picMkLst>
            <pc:docMk/>
            <pc:sldMk cId="663461533" sldId="301"/>
            <ac:picMk id="8" creationId="{08D75C92-A50B-12AC-BF84-F8B681F52AE2}"/>
          </ac:picMkLst>
        </pc:picChg>
      </pc:sldChg>
      <pc:sldChg chg="del">
        <pc:chgData name="Lynn Schindel" userId="30b3bb39-8ba9-4a73-a029-de223224d9ad" providerId="ADAL" clId="{F731171B-17AE-44C3-B378-749CF22CEE0B}" dt="2025-07-08T18:36:18.754" v="1812" actId="2696"/>
        <pc:sldMkLst>
          <pc:docMk/>
          <pc:sldMk cId="897757403" sldId="304"/>
        </pc:sldMkLst>
      </pc:sldChg>
      <pc:sldChg chg="del">
        <pc:chgData name="Lynn Schindel" userId="30b3bb39-8ba9-4a73-a029-de223224d9ad" providerId="ADAL" clId="{F731171B-17AE-44C3-B378-749CF22CEE0B}" dt="2025-07-08T19:27:50.948" v="2008" actId="47"/>
        <pc:sldMkLst>
          <pc:docMk/>
          <pc:sldMk cId="2123673502" sldId="315"/>
        </pc:sldMkLst>
      </pc:sldChg>
      <pc:sldChg chg="del">
        <pc:chgData name="Lynn Schindel" userId="30b3bb39-8ba9-4a73-a029-de223224d9ad" providerId="ADAL" clId="{F731171B-17AE-44C3-B378-749CF22CEE0B}" dt="2025-07-08T18:28:36.167" v="1793" actId="47"/>
        <pc:sldMkLst>
          <pc:docMk/>
          <pc:sldMk cId="2404425375" sldId="320"/>
        </pc:sldMkLst>
      </pc:sldChg>
      <pc:sldChg chg="del">
        <pc:chgData name="Lynn Schindel" userId="30b3bb39-8ba9-4a73-a029-de223224d9ad" providerId="ADAL" clId="{F731171B-17AE-44C3-B378-749CF22CEE0B}" dt="2025-07-08T18:40:58.046" v="1820" actId="47"/>
        <pc:sldMkLst>
          <pc:docMk/>
          <pc:sldMk cId="2435480343" sldId="322"/>
        </pc:sldMkLst>
      </pc:sldChg>
      <pc:sldChg chg="addSp modSp del mod">
        <pc:chgData name="Lynn Schindel" userId="30b3bb39-8ba9-4a73-a029-de223224d9ad" providerId="ADAL" clId="{F731171B-17AE-44C3-B378-749CF22CEE0B}" dt="2025-07-14T13:41:16.056" v="2027" actId="2696"/>
        <pc:sldMkLst>
          <pc:docMk/>
          <pc:sldMk cId="600688030" sldId="327"/>
        </pc:sldMkLst>
      </pc:sldChg>
      <pc:sldChg chg="modSp mod">
        <pc:chgData name="Lynn Schindel" userId="30b3bb39-8ba9-4a73-a029-de223224d9ad" providerId="ADAL" clId="{F731171B-17AE-44C3-B378-749CF22CEE0B}" dt="2025-07-08T18:27:54.885" v="1791" actId="1076"/>
        <pc:sldMkLst>
          <pc:docMk/>
          <pc:sldMk cId="1907986664" sldId="328"/>
        </pc:sldMkLst>
        <pc:spChg chg="mod">
          <ac:chgData name="Lynn Schindel" userId="30b3bb39-8ba9-4a73-a029-de223224d9ad" providerId="ADAL" clId="{F731171B-17AE-44C3-B378-749CF22CEE0B}" dt="2025-07-08T18:27:54.885" v="1791" actId="1076"/>
          <ac:spMkLst>
            <pc:docMk/>
            <pc:sldMk cId="1907986664" sldId="328"/>
            <ac:spMk id="4" creationId="{00000000-0000-0000-0000-000000000000}"/>
          </ac:spMkLst>
        </pc:spChg>
        <pc:spChg chg="mod">
          <ac:chgData name="Lynn Schindel" userId="30b3bb39-8ba9-4a73-a029-de223224d9ad" providerId="ADAL" clId="{F731171B-17AE-44C3-B378-749CF22CEE0B}" dt="2025-07-08T14:45:37.184" v="1566" actId="6549"/>
          <ac:spMkLst>
            <pc:docMk/>
            <pc:sldMk cId="1907986664" sldId="328"/>
            <ac:spMk id="5" creationId="{00000000-0000-0000-0000-000000000000}"/>
          </ac:spMkLst>
        </pc:spChg>
      </pc:sldChg>
      <pc:sldChg chg="modSp">
        <pc:chgData name="Lynn Schindel" userId="30b3bb39-8ba9-4a73-a029-de223224d9ad" providerId="ADAL" clId="{F731171B-17AE-44C3-B378-749CF22CEE0B}" dt="2025-06-12T18:19:33.467" v="620" actId="20577"/>
        <pc:sldMkLst>
          <pc:docMk/>
          <pc:sldMk cId="1416727737" sldId="329"/>
        </pc:sldMkLst>
      </pc:sldChg>
      <pc:sldChg chg="addSp delSp modSp mod">
        <pc:chgData name="Lynn Schindel" userId="30b3bb39-8ba9-4a73-a029-de223224d9ad" providerId="ADAL" clId="{F731171B-17AE-44C3-B378-749CF22CEE0B}" dt="2025-07-08T14:40:37.999" v="1513" actId="1038"/>
        <pc:sldMkLst>
          <pc:docMk/>
          <pc:sldMk cId="2866422356" sldId="330"/>
        </pc:sldMkLst>
        <pc:spChg chg="mod">
          <ac:chgData name="Lynn Schindel" userId="30b3bb39-8ba9-4a73-a029-de223224d9ad" providerId="ADAL" clId="{F731171B-17AE-44C3-B378-749CF22CEE0B}" dt="2025-07-08T12:54:50.718" v="949"/>
          <ac:spMkLst>
            <pc:docMk/>
            <pc:sldMk cId="2866422356" sldId="330"/>
            <ac:spMk id="2" creationId="{00000000-0000-0000-0000-000000000000}"/>
          </ac:spMkLst>
        </pc:spChg>
        <pc:spChg chg="mod">
          <ac:chgData name="Lynn Schindel" userId="30b3bb39-8ba9-4a73-a029-de223224d9ad" providerId="ADAL" clId="{F731171B-17AE-44C3-B378-749CF22CEE0B}" dt="2025-07-08T13:35:48.810" v="1245" actId="1076"/>
          <ac:spMkLst>
            <pc:docMk/>
            <pc:sldMk cId="2866422356" sldId="330"/>
            <ac:spMk id="5" creationId="{00000000-0000-0000-0000-000000000000}"/>
          </ac:spMkLst>
        </pc:spChg>
        <pc:spChg chg="mod">
          <ac:chgData name="Lynn Schindel" userId="30b3bb39-8ba9-4a73-a029-de223224d9ad" providerId="ADAL" clId="{F731171B-17AE-44C3-B378-749CF22CEE0B}" dt="2025-07-08T14:38:41.380" v="1501" actId="1038"/>
          <ac:spMkLst>
            <pc:docMk/>
            <pc:sldMk cId="2866422356" sldId="330"/>
            <ac:spMk id="8" creationId="{10F871F9-0687-49DF-8655-3951931B2CB1}"/>
          </ac:spMkLst>
        </pc:spChg>
        <pc:spChg chg="mod">
          <ac:chgData name="Lynn Schindel" userId="30b3bb39-8ba9-4a73-a029-de223224d9ad" providerId="ADAL" clId="{F731171B-17AE-44C3-B378-749CF22CEE0B}" dt="2025-07-08T14:40:37.999" v="1513" actId="1038"/>
          <ac:spMkLst>
            <pc:docMk/>
            <pc:sldMk cId="2866422356" sldId="330"/>
            <ac:spMk id="9" creationId="{772D8B40-7B23-4AD8-9525-78995A52464D}"/>
          </ac:spMkLst>
        </pc:spChg>
        <pc:spChg chg="add mod">
          <ac:chgData name="Lynn Schindel" userId="30b3bb39-8ba9-4a73-a029-de223224d9ad" providerId="ADAL" clId="{F731171B-17AE-44C3-B378-749CF22CEE0B}" dt="2025-07-08T14:38:41.380" v="1501" actId="1038"/>
          <ac:spMkLst>
            <pc:docMk/>
            <pc:sldMk cId="2866422356" sldId="330"/>
            <ac:spMk id="12" creationId="{B6A6525D-465C-8D74-D020-A1CA21924706}"/>
          </ac:spMkLst>
        </pc:spChg>
        <pc:spChg chg="add mod">
          <ac:chgData name="Lynn Schindel" userId="30b3bb39-8ba9-4a73-a029-de223224d9ad" providerId="ADAL" clId="{F731171B-17AE-44C3-B378-749CF22CEE0B}" dt="2025-07-08T14:38:41.380" v="1501" actId="1038"/>
          <ac:spMkLst>
            <pc:docMk/>
            <pc:sldMk cId="2866422356" sldId="330"/>
            <ac:spMk id="14" creationId="{CE23023C-DBEC-E369-4BCF-A19B791B7C21}"/>
          </ac:spMkLst>
        </pc:spChg>
        <pc:spChg chg="add mod">
          <ac:chgData name="Lynn Schindel" userId="30b3bb39-8ba9-4a73-a029-de223224d9ad" providerId="ADAL" clId="{F731171B-17AE-44C3-B378-749CF22CEE0B}" dt="2025-07-08T14:40:37.999" v="1513" actId="1038"/>
          <ac:spMkLst>
            <pc:docMk/>
            <pc:sldMk cId="2866422356" sldId="330"/>
            <ac:spMk id="16" creationId="{F5985CC0-788D-EEA4-8751-E681B5EDC7CC}"/>
          </ac:spMkLst>
        </pc:spChg>
        <pc:spChg chg="add mod">
          <ac:chgData name="Lynn Schindel" userId="30b3bb39-8ba9-4a73-a029-de223224d9ad" providerId="ADAL" clId="{F731171B-17AE-44C3-B378-749CF22CEE0B}" dt="2025-07-08T14:40:37.999" v="1513" actId="1038"/>
          <ac:spMkLst>
            <pc:docMk/>
            <pc:sldMk cId="2866422356" sldId="330"/>
            <ac:spMk id="18" creationId="{3845BA78-8147-12DF-7762-57B06916AD51}"/>
          </ac:spMkLst>
        </pc:spChg>
        <pc:spChg chg="add mod">
          <ac:chgData name="Lynn Schindel" userId="30b3bb39-8ba9-4a73-a029-de223224d9ad" providerId="ADAL" clId="{F731171B-17AE-44C3-B378-749CF22CEE0B}" dt="2025-07-08T14:38:41.380" v="1501" actId="1038"/>
          <ac:spMkLst>
            <pc:docMk/>
            <pc:sldMk cId="2866422356" sldId="330"/>
            <ac:spMk id="20" creationId="{812105F5-478C-09D6-C1B3-ACD02FBE2105}"/>
          </ac:spMkLst>
        </pc:spChg>
        <pc:spChg chg="add del mod ord">
          <ac:chgData name="Lynn Schindel" userId="30b3bb39-8ba9-4a73-a029-de223224d9ad" providerId="ADAL" clId="{F731171B-17AE-44C3-B378-749CF22CEE0B}" dt="2025-07-08T14:18:44.884" v="1326" actId="478"/>
          <ac:spMkLst>
            <pc:docMk/>
            <pc:sldMk cId="2866422356" sldId="330"/>
            <ac:spMk id="25" creationId="{C6E2C6FF-CEDE-C468-AA83-1A4945DF8909}"/>
          </ac:spMkLst>
        </pc:spChg>
        <pc:spChg chg="add mod ord">
          <ac:chgData name="Lynn Schindel" userId="30b3bb39-8ba9-4a73-a029-de223224d9ad" providerId="ADAL" clId="{F731171B-17AE-44C3-B378-749CF22CEE0B}" dt="2025-07-08T14:36:16.701" v="1455" actId="170"/>
          <ac:spMkLst>
            <pc:docMk/>
            <pc:sldMk cId="2866422356" sldId="330"/>
            <ac:spMk id="30" creationId="{E23DF060-DD53-39FF-6F23-E860349C9477}"/>
          </ac:spMkLst>
        </pc:spChg>
        <pc:picChg chg="add mod modCrop">
          <ac:chgData name="Lynn Schindel" userId="30b3bb39-8ba9-4a73-a029-de223224d9ad" providerId="ADAL" clId="{F731171B-17AE-44C3-B378-749CF22CEE0B}" dt="2025-07-08T14:40:37.999" v="1513" actId="1038"/>
          <ac:picMkLst>
            <pc:docMk/>
            <pc:sldMk cId="2866422356" sldId="330"/>
            <ac:picMk id="4" creationId="{EC48102F-E761-62F2-A10D-BE08FD684DF1}"/>
          </ac:picMkLst>
        </pc:picChg>
        <pc:picChg chg="add mod">
          <ac:chgData name="Lynn Schindel" userId="30b3bb39-8ba9-4a73-a029-de223224d9ad" providerId="ADAL" clId="{F731171B-17AE-44C3-B378-749CF22CEE0B}" dt="2025-07-08T14:39:18.723" v="1503" actId="14861"/>
          <ac:picMkLst>
            <pc:docMk/>
            <pc:sldMk cId="2866422356" sldId="330"/>
            <ac:picMk id="6" creationId="{8AAA92DC-9EC6-8B56-7AC7-A175547EBDE8}"/>
          </ac:picMkLst>
        </pc:picChg>
        <pc:picChg chg="add mod">
          <ac:chgData name="Lynn Schindel" userId="30b3bb39-8ba9-4a73-a029-de223224d9ad" providerId="ADAL" clId="{F731171B-17AE-44C3-B378-749CF22CEE0B}" dt="2025-07-08T14:40:37.999" v="1513" actId="1038"/>
          <ac:picMkLst>
            <pc:docMk/>
            <pc:sldMk cId="2866422356" sldId="330"/>
            <ac:picMk id="7" creationId="{0B762FAA-F60E-862F-36ED-A3AC4D697713}"/>
          </ac:picMkLst>
        </pc:picChg>
        <pc:picChg chg="add mod">
          <ac:chgData name="Lynn Schindel" userId="30b3bb39-8ba9-4a73-a029-de223224d9ad" providerId="ADAL" clId="{F731171B-17AE-44C3-B378-749CF22CEE0B}" dt="2025-07-08T14:40:37.999" v="1513" actId="1038"/>
          <ac:picMkLst>
            <pc:docMk/>
            <pc:sldMk cId="2866422356" sldId="330"/>
            <ac:picMk id="11" creationId="{1559A3CA-27E6-5C06-95EB-C112AAEF3CC0}"/>
          </ac:picMkLst>
        </pc:picChg>
        <pc:picChg chg="add mod">
          <ac:chgData name="Lynn Schindel" userId="30b3bb39-8ba9-4a73-a029-de223224d9ad" providerId="ADAL" clId="{F731171B-17AE-44C3-B378-749CF22CEE0B}" dt="2025-07-08T14:39:26.029" v="1504" actId="14861"/>
          <ac:picMkLst>
            <pc:docMk/>
            <pc:sldMk cId="2866422356" sldId="330"/>
            <ac:picMk id="22" creationId="{2BBB1885-9167-F6AF-2EB8-D9BB2FFE068B}"/>
          </ac:picMkLst>
        </pc:picChg>
        <pc:picChg chg="add mod">
          <ac:chgData name="Lynn Schindel" userId="30b3bb39-8ba9-4a73-a029-de223224d9ad" providerId="ADAL" clId="{F731171B-17AE-44C3-B378-749CF22CEE0B}" dt="2025-07-08T14:39:40.258" v="1505" actId="14861"/>
          <ac:picMkLst>
            <pc:docMk/>
            <pc:sldMk cId="2866422356" sldId="330"/>
            <ac:picMk id="27" creationId="{F7572931-0BA3-A57F-4C98-EE16CC436F54}"/>
          </ac:picMkLst>
        </pc:picChg>
        <pc:picChg chg="mod">
          <ac:chgData name="Lynn Schindel" userId="30b3bb39-8ba9-4a73-a029-de223224d9ad" providerId="ADAL" clId="{F731171B-17AE-44C3-B378-749CF22CEE0B}" dt="2025-07-08T14:39:05.946" v="1502" actId="14861"/>
          <ac:picMkLst>
            <pc:docMk/>
            <pc:sldMk cId="2866422356" sldId="330"/>
            <ac:picMk id="3087" creationId="{00000000-0000-0000-0000-000000000000}"/>
          </ac:picMkLst>
        </pc:picChg>
      </pc:sldChg>
      <pc:sldChg chg="addSp delSp modSp new del mod ord">
        <pc:chgData name="Lynn Schindel" userId="30b3bb39-8ba9-4a73-a029-de223224d9ad" providerId="ADAL" clId="{F731171B-17AE-44C3-B378-749CF22CEE0B}" dt="2025-07-08T16:52:33.464" v="1660" actId="47"/>
        <pc:sldMkLst>
          <pc:docMk/>
          <pc:sldMk cId="992632400" sldId="331"/>
        </pc:sldMkLst>
      </pc:sldChg>
      <pc:sldChg chg="new del">
        <pc:chgData name="Lynn Schindel" userId="30b3bb39-8ba9-4a73-a029-de223224d9ad" providerId="ADAL" clId="{F731171B-17AE-44C3-B378-749CF22CEE0B}" dt="2025-07-08T16:52:34.820" v="1661" actId="47"/>
        <pc:sldMkLst>
          <pc:docMk/>
          <pc:sldMk cId="1885601985" sldId="332"/>
        </pc:sldMkLst>
      </pc:sldChg>
      <pc:sldChg chg="new del">
        <pc:chgData name="Lynn Schindel" userId="30b3bb39-8ba9-4a73-a029-de223224d9ad" providerId="ADAL" clId="{F731171B-17AE-44C3-B378-749CF22CEE0B}" dt="2025-07-08T16:52:59.270" v="1663" actId="47"/>
        <pc:sldMkLst>
          <pc:docMk/>
          <pc:sldMk cId="4091337408" sldId="333"/>
        </pc:sldMkLst>
      </pc:sldChg>
      <pc:sldChg chg="addSp delSp modSp new mod ord setBg">
        <pc:chgData name="Lynn Schindel" userId="30b3bb39-8ba9-4a73-a029-de223224d9ad" providerId="ADAL" clId="{F731171B-17AE-44C3-B378-749CF22CEE0B}" dt="2025-07-08T16:56:03.973" v="1675"/>
        <pc:sldMkLst>
          <pc:docMk/>
          <pc:sldMk cId="834361686" sldId="334"/>
        </pc:sldMkLst>
        <pc:spChg chg="add">
          <ac:chgData name="Lynn Schindel" userId="30b3bb39-8ba9-4a73-a029-de223224d9ad" providerId="ADAL" clId="{F731171B-17AE-44C3-B378-749CF22CEE0B}" dt="2025-07-08T16:46:14.877" v="1627" actId="26606"/>
          <ac:spMkLst>
            <pc:docMk/>
            <pc:sldMk cId="834361686" sldId="334"/>
            <ac:spMk id="8" creationId="{42A4FC2C-047E-45A5-965D-8E1E3BF09BC6}"/>
          </ac:spMkLst>
        </pc:spChg>
        <pc:picChg chg="add mod">
          <ac:chgData name="Lynn Schindel" userId="30b3bb39-8ba9-4a73-a029-de223224d9ad" providerId="ADAL" clId="{F731171B-17AE-44C3-B378-749CF22CEE0B}" dt="2025-07-08T16:46:21.581" v="1630" actId="27614"/>
          <ac:picMkLst>
            <pc:docMk/>
            <pc:sldMk cId="834361686" sldId="334"/>
            <ac:picMk id="3" creationId="{3252AE35-189E-6C66-B71D-4F450A89902C}"/>
          </ac:picMkLst>
        </pc:picChg>
      </pc:sldChg>
      <pc:sldChg chg="add">
        <pc:chgData name="Lynn Schindel" userId="30b3bb39-8ba9-4a73-a029-de223224d9ad" providerId="ADAL" clId="{F731171B-17AE-44C3-B378-749CF22CEE0B}" dt="2025-07-08T18:28:53.383" v="1794"/>
        <pc:sldMkLst>
          <pc:docMk/>
          <pc:sldMk cId="1960730079" sldId="379"/>
        </pc:sldMkLst>
      </pc:sldChg>
      <pc:sldChg chg="add">
        <pc:chgData name="Lynn Schindel" userId="30b3bb39-8ba9-4a73-a029-de223224d9ad" providerId="ADAL" clId="{F731171B-17AE-44C3-B378-749CF22CEE0B}" dt="2025-07-08T18:36:08.826" v="1811"/>
        <pc:sldMkLst>
          <pc:docMk/>
          <pc:sldMk cId="3411409083" sldId="384"/>
        </pc:sldMkLst>
      </pc:sldChg>
      <pc:sldChg chg="modSp add mod">
        <pc:chgData name="Lynn Schindel" userId="30b3bb39-8ba9-4a73-a029-de223224d9ad" providerId="ADAL" clId="{F731171B-17AE-44C3-B378-749CF22CEE0B}" dt="2025-07-08T18:29:57.630" v="1803" actId="14100"/>
        <pc:sldMkLst>
          <pc:docMk/>
          <pc:sldMk cId="2331829658" sldId="446"/>
        </pc:sldMkLst>
        <pc:spChg chg="mod">
          <ac:chgData name="Lynn Schindel" userId="30b3bb39-8ba9-4a73-a029-de223224d9ad" providerId="ADAL" clId="{F731171B-17AE-44C3-B378-749CF22CEE0B}" dt="2025-07-08T18:29:29.054" v="1798" actId="1076"/>
          <ac:spMkLst>
            <pc:docMk/>
            <pc:sldMk cId="2331829658" sldId="446"/>
            <ac:spMk id="5" creationId="{00000000-0000-0000-0000-000000000000}"/>
          </ac:spMkLst>
        </pc:spChg>
        <pc:spChg chg="mod">
          <ac:chgData name="Lynn Schindel" userId="30b3bb39-8ba9-4a73-a029-de223224d9ad" providerId="ADAL" clId="{F731171B-17AE-44C3-B378-749CF22CEE0B}" dt="2025-07-08T18:29:41.256" v="1801" actId="1076"/>
          <ac:spMkLst>
            <pc:docMk/>
            <pc:sldMk cId="2331829658" sldId="446"/>
            <ac:spMk id="13" creationId="{00000000-0000-0000-0000-000000000000}"/>
          </ac:spMkLst>
        </pc:spChg>
        <pc:picChg chg="mod">
          <ac:chgData name="Lynn Schindel" userId="30b3bb39-8ba9-4a73-a029-de223224d9ad" providerId="ADAL" clId="{F731171B-17AE-44C3-B378-749CF22CEE0B}" dt="2025-07-08T18:29:57.630" v="1803" actId="14100"/>
          <ac:picMkLst>
            <pc:docMk/>
            <pc:sldMk cId="2331829658" sldId="446"/>
            <ac:picMk id="16" creationId="{00000000-0000-0000-0000-000000000000}"/>
          </ac:picMkLst>
        </pc:picChg>
      </pc:sldChg>
      <pc:sldChg chg="modSp add mod ord">
        <pc:chgData name="Lynn Schindel" userId="30b3bb39-8ba9-4a73-a029-de223224d9ad" providerId="ADAL" clId="{F731171B-17AE-44C3-B378-749CF22CEE0B}" dt="2025-07-08T18:46:42.611" v="1837"/>
        <pc:sldMkLst>
          <pc:docMk/>
          <pc:sldMk cId="2918253070" sldId="625"/>
        </pc:sldMkLst>
        <pc:spChg chg="mod">
          <ac:chgData name="Lynn Schindel" userId="30b3bb39-8ba9-4a73-a029-de223224d9ad" providerId="ADAL" clId="{F731171B-17AE-44C3-B378-749CF22CEE0B}" dt="2025-07-08T18:39:35.654" v="1815" actId="6549"/>
          <ac:spMkLst>
            <pc:docMk/>
            <pc:sldMk cId="2918253070" sldId="625"/>
            <ac:spMk id="2" creationId="{0574385F-C775-C32E-1557-51E8B5131397}"/>
          </ac:spMkLst>
        </pc:spChg>
        <pc:spChg chg="mod">
          <ac:chgData name="Lynn Schindel" userId="30b3bb39-8ba9-4a73-a029-de223224d9ad" providerId="ADAL" clId="{F731171B-17AE-44C3-B378-749CF22CEE0B}" dt="2025-07-08T18:40:08.648" v="1818" actId="1076"/>
          <ac:spMkLst>
            <pc:docMk/>
            <pc:sldMk cId="2918253070" sldId="625"/>
            <ac:spMk id="7" creationId="{1FA586AE-6A50-198A-B04B-ADD0892366E7}"/>
          </ac:spMkLst>
        </pc:spChg>
        <pc:picChg chg="mod">
          <ac:chgData name="Lynn Schindel" userId="30b3bb39-8ba9-4a73-a029-de223224d9ad" providerId="ADAL" clId="{F731171B-17AE-44C3-B378-749CF22CEE0B}" dt="2025-07-08T18:39:28.079" v="1814" actId="1076"/>
          <ac:picMkLst>
            <pc:docMk/>
            <pc:sldMk cId="2918253070" sldId="625"/>
            <ac:picMk id="4" creationId="{D5DC5BDC-C35E-E36D-0033-154E594B05C6}"/>
          </ac:picMkLst>
        </pc:picChg>
      </pc:sldChg>
      <pc:sldChg chg="add ord">
        <pc:chgData name="Lynn Schindel" userId="30b3bb39-8ba9-4a73-a029-de223224d9ad" providerId="ADAL" clId="{F731171B-17AE-44C3-B378-749CF22CEE0B}" dt="2025-07-08T16:51:52.386" v="1656"/>
        <pc:sldMkLst>
          <pc:docMk/>
          <pc:sldMk cId="2704246703" sldId="628"/>
        </pc:sldMkLst>
      </pc:sldChg>
      <pc:sldChg chg="add ord">
        <pc:chgData name="Lynn Schindel" userId="30b3bb39-8ba9-4a73-a029-de223224d9ad" providerId="ADAL" clId="{F731171B-17AE-44C3-B378-749CF22CEE0B}" dt="2025-07-08T16:51:17.278" v="1649"/>
        <pc:sldMkLst>
          <pc:docMk/>
          <pc:sldMk cId="2934948528" sldId="630"/>
        </pc:sldMkLst>
      </pc:sldChg>
      <pc:sldChg chg="add del">
        <pc:chgData name="Lynn Schindel" userId="30b3bb39-8ba9-4a73-a029-de223224d9ad" providerId="ADAL" clId="{F731171B-17AE-44C3-B378-749CF22CEE0B}" dt="2025-07-08T16:51:40.489" v="1653" actId="47"/>
        <pc:sldMkLst>
          <pc:docMk/>
          <pc:sldMk cId="3065022543" sldId="631"/>
        </pc:sldMkLst>
      </pc:sldChg>
      <pc:sldChg chg="add ord">
        <pc:chgData name="Lynn Schindel" userId="30b3bb39-8ba9-4a73-a029-de223224d9ad" providerId="ADAL" clId="{F731171B-17AE-44C3-B378-749CF22CEE0B}" dt="2025-07-08T16:52:30.419" v="1659"/>
        <pc:sldMkLst>
          <pc:docMk/>
          <pc:sldMk cId="3141767338" sldId="631"/>
        </pc:sldMkLst>
      </pc:sldChg>
      <pc:sldChg chg="add del">
        <pc:chgData name="Lynn Schindel" userId="30b3bb39-8ba9-4a73-a029-de223224d9ad" providerId="ADAL" clId="{F731171B-17AE-44C3-B378-749CF22CEE0B}" dt="2025-07-08T16:51:39.145" v="1652" actId="47"/>
        <pc:sldMkLst>
          <pc:docMk/>
          <pc:sldMk cId="421130617" sldId="632"/>
        </pc:sldMkLst>
      </pc:sldChg>
      <pc:sldChg chg="new del ord">
        <pc:chgData name="Lynn Schindel" userId="30b3bb39-8ba9-4a73-a029-de223224d9ad" providerId="ADAL" clId="{F731171B-17AE-44C3-B378-749CF22CEE0B}" dt="2025-07-08T16:53:44.103" v="1670" actId="2696"/>
        <pc:sldMkLst>
          <pc:docMk/>
          <pc:sldMk cId="1064665287" sldId="632"/>
        </pc:sldMkLst>
      </pc:sldChg>
      <pc:sldChg chg="add">
        <pc:chgData name="Lynn Schindel" userId="30b3bb39-8ba9-4a73-a029-de223224d9ad" providerId="ADAL" clId="{F731171B-17AE-44C3-B378-749CF22CEE0B}" dt="2025-07-08T16:53:38.280" v="1669"/>
        <pc:sldMkLst>
          <pc:docMk/>
          <pc:sldMk cId="1917745437" sldId="633"/>
        </pc:sldMkLst>
      </pc:sldChg>
      <pc:sldChg chg="new del">
        <pc:chgData name="Lynn Schindel" userId="30b3bb39-8ba9-4a73-a029-de223224d9ad" providerId="ADAL" clId="{F731171B-17AE-44C3-B378-749CF22CEE0B}" dt="2025-07-08T16:56:12.852" v="1677" actId="47"/>
        <pc:sldMkLst>
          <pc:docMk/>
          <pc:sldMk cId="1703834258" sldId="634"/>
        </pc:sldMkLst>
      </pc:sldChg>
      <pc:sldChg chg="add del">
        <pc:chgData name="Lynn Schindel" userId="30b3bb39-8ba9-4a73-a029-de223224d9ad" providerId="ADAL" clId="{F731171B-17AE-44C3-B378-749CF22CEE0B}" dt="2025-07-08T18:44:42.012" v="1831"/>
        <pc:sldMkLst>
          <pc:docMk/>
          <pc:sldMk cId="2735935975" sldId="892"/>
        </pc:sldMkLst>
      </pc:sldChg>
      <pc:sldChg chg="modSp add mod">
        <pc:chgData name="Lynn Schindel" userId="30b3bb39-8ba9-4a73-a029-de223224d9ad" providerId="ADAL" clId="{F731171B-17AE-44C3-B378-749CF22CEE0B}" dt="2025-07-08T18:22:06.459" v="1738" actId="14100"/>
        <pc:sldMkLst>
          <pc:docMk/>
          <pc:sldMk cId="15190710" sldId="3113"/>
        </pc:sldMkLst>
        <pc:grpChg chg="mod">
          <ac:chgData name="Lynn Schindel" userId="30b3bb39-8ba9-4a73-a029-de223224d9ad" providerId="ADAL" clId="{F731171B-17AE-44C3-B378-749CF22CEE0B}" dt="2025-07-08T18:22:06.459" v="1738" actId="14100"/>
          <ac:grpSpMkLst>
            <pc:docMk/>
            <pc:sldMk cId="15190710" sldId="3113"/>
            <ac:grpSpMk id="39" creationId="{53BA58C1-BA8A-4473-9CEA-3B5289355E57}"/>
          </ac:grpSpMkLst>
        </pc:grpChg>
      </pc:sldChg>
      <pc:sldChg chg="add ord">
        <pc:chgData name="Lynn Schindel" userId="30b3bb39-8ba9-4a73-a029-de223224d9ad" providerId="ADAL" clId="{F731171B-17AE-44C3-B378-749CF22CEE0B}" dt="2025-07-08T18:42:23.424" v="1822"/>
        <pc:sldMkLst>
          <pc:docMk/>
          <pc:sldMk cId="882953721" sldId="2145962075"/>
        </pc:sldMkLst>
      </pc:sldChg>
      <pc:sldChg chg="add">
        <pc:chgData name="Lynn Schindel" userId="30b3bb39-8ba9-4a73-a029-de223224d9ad" providerId="ADAL" clId="{F731171B-17AE-44C3-B378-749CF22CEE0B}" dt="2025-07-08T16:56:10.294" v="1676"/>
        <pc:sldMkLst>
          <pc:docMk/>
          <pc:sldMk cId="77414605" sldId="2145962111"/>
        </pc:sldMkLst>
      </pc:sldChg>
      <pc:sldChg chg="add del">
        <pc:chgData name="Lynn Schindel" userId="30b3bb39-8ba9-4a73-a029-de223224d9ad" providerId="ADAL" clId="{F731171B-17AE-44C3-B378-749CF22CEE0B}" dt="2025-07-08T16:46:44.759" v="1632" actId="47"/>
        <pc:sldMkLst>
          <pc:docMk/>
          <pc:sldMk cId="1665862011" sldId="2145962113"/>
        </pc:sldMkLst>
      </pc:sldChg>
      <pc:sldChg chg="add">
        <pc:chgData name="Lynn Schindel" userId="30b3bb39-8ba9-4a73-a029-de223224d9ad" providerId="ADAL" clId="{F731171B-17AE-44C3-B378-749CF22CEE0B}" dt="2025-07-08T16:57:13.332" v="1683"/>
        <pc:sldMkLst>
          <pc:docMk/>
          <pc:sldMk cId="4056204081" sldId="2145962118"/>
        </pc:sldMkLst>
      </pc:sldChg>
      <pc:sldChg chg="modSp add mod">
        <pc:chgData name="Lynn Schindel" userId="30b3bb39-8ba9-4a73-a029-de223224d9ad" providerId="ADAL" clId="{F731171B-17AE-44C3-B378-749CF22CEE0B}" dt="2025-07-08T18:26:37.706" v="1785" actId="1076"/>
        <pc:sldMkLst>
          <pc:docMk/>
          <pc:sldMk cId="236501487" sldId="2145962119"/>
        </pc:sldMkLst>
        <pc:spChg chg="mod">
          <ac:chgData name="Lynn Schindel" userId="30b3bb39-8ba9-4a73-a029-de223224d9ad" providerId="ADAL" clId="{F731171B-17AE-44C3-B378-749CF22CEE0B}" dt="2025-07-08T18:26:37.706" v="1785" actId="1076"/>
          <ac:spMkLst>
            <pc:docMk/>
            <pc:sldMk cId="236501487" sldId="2145962119"/>
            <ac:spMk id="2" creationId="{00000000-0000-0000-0000-000000000000}"/>
          </ac:spMkLst>
        </pc:spChg>
      </pc:sldChg>
      <pc:sldChg chg="add del">
        <pc:chgData name="Lynn Schindel" userId="30b3bb39-8ba9-4a73-a029-de223224d9ad" providerId="ADAL" clId="{F731171B-17AE-44C3-B378-749CF22CEE0B}" dt="2025-07-08T18:23:54.863" v="1746"/>
        <pc:sldMkLst>
          <pc:docMk/>
          <pc:sldMk cId="2626172148" sldId="2145962119"/>
        </pc:sldMkLst>
      </pc:sldChg>
      <pc:sldChg chg="add del">
        <pc:chgData name="Lynn Schindel" userId="30b3bb39-8ba9-4a73-a029-de223224d9ad" providerId="ADAL" clId="{F731171B-17AE-44C3-B378-749CF22CEE0B}" dt="2025-07-08T18:24:08.571" v="1748"/>
        <pc:sldMkLst>
          <pc:docMk/>
          <pc:sldMk cId="4010523266" sldId="2145962119"/>
        </pc:sldMkLst>
      </pc:sldChg>
      <pc:sldChg chg="addSp modSp new mod ord">
        <pc:chgData name="Lynn Schindel" userId="30b3bb39-8ba9-4a73-a029-de223224d9ad" providerId="ADAL" clId="{F731171B-17AE-44C3-B378-749CF22CEE0B}" dt="2025-07-08T18:46:46.282" v="1839"/>
        <pc:sldMkLst>
          <pc:docMk/>
          <pc:sldMk cId="3483648300" sldId="2145962120"/>
        </pc:sldMkLst>
        <pc:picChg chg="add mod">
          <ac:chgData name="Lynn Schindel" userId="30b3bb39-8ba9-4a73-a029-de223224d9ad" providerId="ADAL" clId="{F731171B-17AE-44C3-B378-749CF22CEE0B}" dt="2025-07-08T18:45:29.925" v="1835" actId="1076"/>
          <ac:picMkLst>
            <pc:docMk/>
            <pc:sldMk cId="3483648300" sldId="2145962120"/>
            <ac:picMk id="5" creationId="{2072D855-267A-EBCB-BBCF-5CE280956AC8}"/>
          </ac:picMkLst>
        </pc:picChg>
      </pc:sldChg>
      <pc:sldChg chg="addSp delSp modSp new mod ord">
        <pc:chgData name="Lynn Schindel" userId="30b3bb39-8ba9-4a73-a029-de223224d9ad" providerId="ADAL" clId="{F731171B-17AE-44C3-B378-749CF22CEE0B}" dt="2025-07-08T18:51:43.949" v="1849" actId="2085"/>
        <pc:sldMkLst>
          <pc:docMk/>
          <pc:sldMk cId="297710806" sldId="2145962121"/>
        </pc:sldMkLst>
        <pc:spChg chg="add mod">
          <ac:chgData name="Lynn Schindel" userId="30b3bb39-8ba9-4a73-a029-de223224d9ad" providerId="ADAL" clId="{F731171B-17AE-44C3-B378-749CF22CEE0B}" dt="2025-07-08T18:51:43.949" v="1849" actId="2085"/>
          <ac:spMkLst>
            <pc:docMk/>
            <pc:sldMk cId="297710806" sldId="2145962121"/>
            <ac:spMk id="6" creationId="{A8FB857E-D989-04B8-5B66-DCE818FC55C0}"/>
          </ac:spMkLst>
        </pc:spChg>
        <pc:picChg chg="add">
          <ac:chgData name="Lynn Schindel" userId="30b3bb39-8ba9-4a73-a029-de223224d9ad" providerId="ADAL" clId="{F731171B-17AE-44C3-B378-749CF22CEE0B}" dt="2025-07-08T18:50:12.829" v="1843" actId="22"/>
          <ac:picMkLst>
            <pc:docMk/>
            <pc:sldMk cId="297710806" sldId="2145962121"/>
            <ac:picMk id="5" creationId="{3F69DF6D-E306-CEAD-FD62-AEDD299C0894}"/>
          </ac:picMkLst>
        </pc:picChg>
      </pc:sldChg>
      <pc:sldChg chg="addSp modSp add mod">
        <pc:chgData name="Lynn Schindel" userId="30b3bb39-8ba9-4a73-a029-de223224d9ad" providerId="ADAL" clId="{F731171B-17AE-44C3-B378-749CF22CEE0B}" dt="2025-07-08T19:27:01.726" v="2007" actId="1037"/>
        <pc:sldMkLst>
          <pc:docMk/>
          <pc:sldMk cId="856593528" sldId="2145962122"/>
        </pc:sldMkLst>
        <pc:spChg chg="mod">
          <ac:chgData name="Lynn Schindel" userId="30b3bb39-8ba9-4a73-a029-de223224d9ad" providerId="ADAL" clId="{F731171B-17AE-44C3-B378-749CF22CEE0B}" dt="2025-07-08T19:25:27.972" v="1912" actId="1076"/>
          <ac:spMkLst>
            <pc:docMk/>
            <pc:sldMk cId="856593528" sldId="2145962122"/>
            <ac:spMk id="2" creationId="{B6D545F2-B94C-4707-8188-3D8C09ED5089}"/>
          </ac:spMkLst>
        </pc:spChg>
        <pc:spChg chg="add mod">
          <ac:chgData name="Lynn Schindel" userId="30b3bb39-8ba9-4a73-a029-de223224d9ad" providerId="ADAL" clId="{F731171B-17AE-44C3-B378-749CF22CEE0B}" dt="2025-07-08T19:26:38.096" v="1925" actId="1076"/>
          <ac:spMkLst>
            <pc:docMk/>
            <pc:sldMk cId="856593528" sldId="2145962122"/>
            <ac:spMk id="3" creationId="{978FF06D-CED5-4FD9-BB9C-861D1FD46318}"/>
          </ac:spMkLst>
        </pc:spChg>
        <pc:spChg chg="mod">
          <ac:chgData name="Lynn Schindel" userId="30b3bb39-8ba9-4a73-a029-de223224d9ad" providerId="ADAL" clId="{F731171B-17AE-44C3-B378-749CF22CEE0B}" dt="2025-07-08T19:27:01.726" v="2007" actId="1037"/>
          <ac:spMkLst>
            <pc:docMk/>
            <pc:sldMk cId="856593528" sldId="2145962122"/>
            <ac:spMk id="14" creationId="{AE1AB0DA-0F55-046A-4CE1-EB7D0C764B2C}"/>
          </ac:spMkLst>
        </pc:spChg>
        <pc:picChg chg="mod">
          <ac:chgData name="Lynn Schindel" userId="30b3bb39-8ba9-4a73-a029-de223224d9ad" providerId="ADAL" clId="{F731171B-17AE-44C3-B378-749CF22CEE0B}" dt="2025-07-08T19:25:55.879" v="1916" actId="1076"/>
          <ac:picMkLst>
            <pc:docMk/>
            <pc:sldMk cId="856593528" sldId="2145962122"/>
            <ac:picMk id="6" creationId="{7A92F467-2CF1-295C-3E6C-29C524A90B82}"/>
          </ac:picMkLst>
        </pc:picChg>
        <pc:picChg chg="mod">
          <ac:chgData name="Lynn Schindel" userId="30b3bb39-8ba9-4a73-a029-de223224d9ad" providerId="ADAL" clId="{F731171B-17AE-44C3-B378-749CF22CEE0B}" dt="2025-07-08T19:27:01.726" v="2007" actId="1037"/>
          <ac:picMkLst>
            <pc:docMk/>
            <pc:sldMk cId="856593528" sldId="2145962122"/>
            <ac:picMk id="13" creationId="{20859E07-06BA-112C-E94A-D2BA2C2D9B34}"/>
          </ac:picMkLst>
        </pc:picChg>
        <pc:picChg chg="mod">
          <ac:chgData name="Lynn Schindel" userId="30b3bb39-8ba9-4a73-a029-de223224d9ad" providerId="ADAL" clId="{F731171B-17AE-44C3-B378-749CF22CEE0B}" dt="2025-07-08T19:27:01.726" v="2007" actId="1037"/>
          <ac:picMkLst>
            <pc:docMk/>
            <pc:sldMk cId="856593528" sldId="2145962122"/>
            <ac:picMk id="1032" creationId="{B31B7444-72FC-A757-A487-C93012C8A4AC}"/>
          </ac:picMkLst>
        </pc:picChg>
        <pc:picChg chg="mod">
          <ac:chgData name="Lynn Schindel" userId="30b3bb39-8ba9-4a73-a029-de223224d9ad" providerId="ADAL" clId="{F731171B-17AE-44C3-B378-749CF22CEE0B}" dt="2025-07-08T19:27:01.726" v="2007" actId="1037"/>
          <ac:picMkLst>
            <pc:docMk/>
            <pc:sldMk cId="856593528" sldId="2145962122"/>
            <ac:picMk id="1040" creationId="{2D158B16-ACB4-6A68-EAB5-C23A7635A2A8}"/>
          </ac:picMkLst>
        </pc:picChg>
        <pc:picChg chg="mod">
          <ac:chgData name="Lynn Schindel" userId="30b3bb39-8ba9-4a73-a029-de223224d9ad" providerId="ADAL" clId="{F731171B-17AE-44C3-B378-749CF22CEE0B}" dt="2025-07-08T19:27:01.726" v="2007" actId="1037"/>
          <ac:picMkLst>
            <pc:docMk/>
            <pc:sldMk cId="856593528" sldId="2145962122"/>
            <ac:picMk id="1042" creationId="{79ED60D4-8297-8A27-D953-5ACA26C73BD3}"/>
          </ac:picMkLst>
        </pc:picChg>
      </pc:sldChg>
      <pc:sldChg chg="add del">
        <pc:chgData name="Lynn Schindel" userId="30b3bb39-8ba9-4a73-a029-de223224d9ad" providerId="ADAL" clId="{F731171B-17AE-44C3-B378-749CF22CEE0B}" dt="2025-07-08T19:23:35.503" v="1879"/>
        <pc:sldMkLst>
          <pc:docMk/>
          <pc:sldMk cId="1315222850" sldId="2145962123"/>
        </pc:sldMkLst>
      </pc:sldChg>
      <pc:sldMasterChg chg="del delSldLayout">
        <pc:chgData name="Lynn Schindel" userId="30b3bb39-8ba9-4a73-a029-de223224d9ad" providerId="ADAL" clId="{F731171B-17AE-44C3-B378-749CF22CEE0B}" dt="2025-07-14T13:48:23.313" v="2028" actId="2696"/>
        <pc:sldMasterMkLst>
          <pc:docMk/>
          <pc:sldMasterMk cId="528676494" sldId="2147483648"/>
        </pc:sldMasterMkLst>
        <pc:sldLayoutChg chg="del">
          <pc:chgData name="Lynn Schindel" userId="30b3bb39-8ba9-4a73-a029-de223224d9ad" providerId="ADAL" clId="{F731171B-17AE-44C3-B378-749CF22CEE0B}" dt="2025-07-14T13:48:23.313" v="2028" actId="2696"/>
          <pc:sldLayoutMkLst>
            <pc:docMk/>
            <pc:sldMasterMk cId="528676494" sldId="2147483648"/>
            <pc:sldLayoutMk cId="1325987019" sldId="2147483649"/>
          </pc:sldLayoutMkLst>
        </pc:sldLayoutChg>
      </pc:sldMasterChg>
      <pc:sldMasterChg chg="delSldLayout">
        <pc:chgData name="Lynn Schindel" userId="30b3bb39-8ba9-4a73-a029-de223224d9ad" providerId="ADAL" clId="{F731171B-17AE-44C3-B378-749CF22CEE0B}" dt="2025-07-08T16:46:44.759" v="1632" actId="47"/>
        <pc:sldMasterMkLst>
          <pc:docMk/>
          <pc:sldMasterMk cId="663838306" sldId="2147483657"/>
        </pc:sldMasterMkLst>
        <pc:sldLayoutChg chg="del">
          <pc:chgData name="Lynn Schindel" userId="30b3bb39-8ba9-4a73-a029-de223224d9ad" providerId="ADAL" clId="{F731171B-17AE-44C3-B378-749CF22CEE0B}" dt="2025-07-08T16:46:44.759" v="1632" actId="47"/>
          <pc:sldLayoutMkLst>
            <pc:docMk/>
            <pc:sldMasterMk cId="663838306" sldId="2147483657"/>
            <pc:sldLayoutMk cId="3154365432" sldId="2147483672"/>
          </pc:sldLayoutMkLst>
        </pc:sldLayoutChg>
      </pc:sldMasterChg>
      <pc:sldMasterChg chg="delSldLayout">
        <pc:chgData name="Lynn Schindel" userId="30b3bb39-8ba9-4a73-a029-de223224d9ad" providerId="ADAL" clId="{F731171B-17AE-44C3-B378-749CF22CEE0B}" dt="2025-07-08T18:28:58.772" v="1795" actId="47"/>
        <pc:sldMasterMkLst>
          <pc:docMk/>
          <pc:sldMasterMk cId="188826682" sldId="2147483664"/>
        </pc:sldMasterMkLst>
        <pc:sldLayoutChg chg="del">
          <pc:chgData name="Lynn Schindel" userId="30b3bb39-8ba9-4a73-a029-de223224d9ad" providerId="ADAL" clId="{F731171B-17AE-44C3-B378-749CF22CEE0B}" dt="2025-07-08T18:28:58.772" v="1795" actId="47"/>
          <pc:sldLayoutMkLst>
            <pc:docMk/>
            <pc:sldMasterMk cId="188826682" sldId="2147483664"/>
            <pc:sldLayoutMk cId="1173288188" sldId="2147483667"/>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9CD615-0DEF-4011-9238-F15CEF5C0CDF}"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6A54E4AE-C2CA-4E87-9225-45157423DACF}">
      <dgm:prSet custT="1"/>
      <dgm:spPr>
        <a:solidFill>
          <a:srgbClr val="27AAE1"/>
        </a:solidFill>
      </dgm:spPr>
      <dgm:t>
        <a:bodyPr anchor="t"/>
        <a:lstStyle/>
        <a:p>
          <a:pPr algn="l"/>
          <a:r>
            <a:rPr lang="en-US" sz="1400" b="1" u="sng" dirty="0">
              <a:latin typeface="Open Sans" panose="020B0606030504020204" pitchFamily="34" charset="0"/>
              <a:ea typeface="Open Sans" panose="020B0606030504020204" pitchFamily="34" charset="0"/>
              <a:cs typeface="Open Sans" panose="020B0606030504020204" pitchFamily="34" charset="0"/>
            </a:rPr>
            <a:t>Faculty Advisor Council:</a:t>
          </a:r>
          <a:r>
            <a:rPr lang="en-US" sz="1400" b="1" u="none" dirty="0">
              <a:latin typeface="Open Sans" panose="020B0606030504020204" pitchFamily="34" charset="0"/>
              <a:ea typeface="Open Sans" panose="020B0606030504020204" pitchFamily="34" charset="0"/>
              <a:cs typeface="Open Sans" panose="020B0606030504020204" pitchFamily="34" charset="0"/>
            </a:rPr>
            <a:t>                     </a:t>
          </a:r>
          <a:r>
            <a:rPr lang="en-US" sz="1400" dirty="0">
              <a:latin typeface="Open Sans" panose="020B0606030504020204" pitchFamily="34" charset="0"/>
              <a:ea typeface="Open Sans" panose="020B0606030504020204" pitchFamily="34" charset="0"/>
              <a:cs typeface="Open Sans" panose="020B0606030504020204" pitchFamily="34" charset="0"/>
            </a:rPr>
            <a:t>Chair, Past Chair, Chair-Elect, Student Network Advisor, Faculty Advisors, Staff Liaisons</a:t>
          </a:r>
        </a:p>
      </dgm:t>
    </dgm:pt>
    <dgm:pt modelId="{C11F6BBA-D5C3-4DBD-A03C-B2C20673D2D8}" type="parTrans" cxnId="{65CA348C-4590-4B0B-9FA6-501F88003CC0}">
      <dgm:prSet/>
      <dgm:spPr/>
      <dgm:t>
        <a:bodyPr/>
        <a:lstStyle/>
        <a:p>
          <a:endParaRPr lang="en-US"/>
        </a:p>
      </dgm:t>
    </dgm:pt>
    <dgm:pt modelId="{0CBA1FAA-7651-4212-9E07-7ECC003E1209}" type="sibTrans" cxnId="{65CA348C-4590-4B0B-9FA6-501F88003CC0}">
      <dgm:prSet/>
      <dgm:spPr/>
      <dgm:t>
        <a:bodyPr/>
        <a:lstStyle/>
        <a:p>
          <a:endParaRPr lang="en-US"/>
        </a:p>
      </dgm:t>
    </dgm:pt>
    <dgm:pt modelId="{78371BD2-E6AD-4B52-9910-D83A00354785}">
      <dgm:prSet custT="1"/>
      <dgm:spPr>
        <a:solidFill>
          <a:srgbClr val="27AAE1"/>
        </a:solidFill>
      </dgm:spPr>
      <dgm:t>
        <a:bodyPr anchor="t"/>
        <a:lstStyle/>
        <a:p>
          <a:pPr algn="l">
            <a:lnSpc>
              <a:spcPct val="100000"/>
            </a:lnSpc>
            <a:spcAft>
              <a:spcPts val="0"/>
            </a:spcAft>
          </a:pPr>
          <a:r>
            <a:rPr lang="en-US" sz="1400" b="1" u="sng" dirty="0">
              <a:latin typeface="Open Sans" panose="020B0606030504020204" pitchFamily="34" charset="0"/>
              <a:ea typeface="Open Sans" panose="020B0606030504020204" pitchFamily="34" charset="0"/>
              <a:cs typeface="Open Sans" panose="020B0606030504020204" pitchFamily="34" charset="0"/>
            </a:rPr>
            <a:t>Student Committees:</a:t>
          </a:r>
          <a:endParaRPr lang="en-US" sz="1400" b="1" u="none" dirty="0">
            <a:latin typeface="Open Sans" panose="020B0606030504020204" pitchFamily="34" charset="0"/>
            <a:ea typeface="Open Sans" panose="020B0606030504020204" pitchFamily="34" charset="0"/>
            <a:cs typeface="Open Sans" panose="020B0606030504020204" pitchFamily="34" charset="0"/>
          </a:endParaRPr>
        </a:p>
        <a:p>
          <a:pPr algn="l">
            <a:lnSpc>
              <a:spcPct val="100000"/>
            </a:lnSpc>
            <a:spcAft>
              <a:spcPts val="0"/>
            </a:spcAft>
          </a:pPr>
          <a:r>
            <a:rPr lang="en-US" sz="1400" dirty="0">
              <a:latin typeface="Open Sans" panose="020B0606030504020204" pitchFamily="34" charset="0"/>
              <a:ea typeface="Open Sans" panose="020B0606030504020204" pitchFamily="34" charset="0"/>
              <a:cs typeface="Open Sans" panose="020B0606030504020204" pitchFamily="34" charset="0"/>
            </a:rPr>
            <a:t>Education, Event Planning, Publications, Survey &amp; Evaluation</a:t>
          </a:r>
        </a:p>
      </dgm:t>
    </dgm:pt>
    <dgm:pt modelId="{C67A89DE-9F9E-491C-9F81-6E9DBE1E363A}" type="parTrans" cxnId="{DC34C833-E8BE-43EC-A740-3E1B3DD2CFE0}">
      <dgm:prSet/>
      <dgm:spPr/>
      <dgm:t>
        <a:bodyPr/>
        <a:lstStyle/>
        <a:p>
          <a:endParaRPr lang="en-US"/>
        </a:p>
      </dgm:t>
    </dgm:pt>
    <dgm:pt modelId="{4003F12C-55B7-4D92-8BC9-BF32DB10D38B}" type="sibTrans" cxnId="{DC34C833-E8BE-43EC-A740-3E1B3DD2CFE0}">
      <dgm:prSet/>
      <dgm:spPr/>
      <dgm:t>
        <a:bodyPr/>
        <a:lstStyle/>
        <a:p>
          <a:endParaRPr lang="en-US"/>
        </a:p>
      </dgm:t>
    </dgm:pt>
    <dgm:pt modelId="{BB4F1925-DC09-49EB-98B0-DB69EA7D8F91}">
      <dgm:prSet custT="1"/>
      <dgm:spPr>
        <a:solidFill>
          <a:srgbClr val="27AAE1"/>
        </a:solidFill>
      </dgm:spPr>
      <dgm:t>
        <a:bodyPr anchor="t"/>
        <a:lstStyle/>
        <a:p>
          <a:pPr algn="l">
            <a:lnSpc>
              <a:spcPct val="100000"/>
            </a:lnSpc>
            <a:spcAft>
              <a:spcPts val="0"/>
            </a:spcAft>
          </a:pPr>
          <a:r>
            <a:rPr lang="en-US" sz="1400" b="1" u="sng" dirty="0">
              <a:latin typeface="Open Sans" panose="020B0606030504020204" pitchFamily="34" charset="0"/>
              <a:ea typeface="Open Sans" panose="020B0606030504020204" pitchFamily="34" charset="0"/>
              <a:cs typeface="Open Sans" panose="020B0606030504020204" pitchFamily="34" charset="0"/>
            </a:rPr>
            <a:t>Student Chapters:</a:t>
          </a:r>
          <a:r>
            <a:rPr lang="en-US" sz="1400" b="1" u="none" dirty="0">
              <a:latin typeface="Open Sans" panose="020B0606030504020204" pitchFamily="34" charset="0"/>
              <a:ea typeface="Open Sans" panose="020B0606030504020204" pitchFamily="34" charset="0"/>
              <a:cs typeface="Open Sans" panose="020B0606030504020204" pitchFamily="34" charset="0"/>
            </a:rPr>
            <a:t> </a:t>
          </a:r>
        </a:p>
        <a:p>
          <a:pPr algn="l">
            <a:lnSpc>
              <a:spcPct val="100000"/>
            </a:lnSpc>
            <a:spcAft>
              <a:spcPts val="0"/>
            </a:spcAft>
          </a:pPr>
          <a:r>
            <a:rPr lang="en-US" sz="1400" dirty="0">
              <a:latin typeface="Open Sans" panose="020B0606030504020204" pitchFamily="34" charset="0"/>
              <a:ea typeface="Open Sans" panose="020B0606030504020204" pitchFamily="34" charset="0"/>
              <a:cs typeface="Open Sans" panose="020B0606030504020204" pitchFamily="34" charset="0"/>
            </a:rPr>
            <a:t>Africa, Asia-Pacific (Oceana), Central and Eastern Europe, Latin America, Middle East, North America (Canada), Western Europe</a:t>
          </a:r>
        </a:p>
      </dgm:t>
    </dgm:pt>
    <dgm:pt modelId="{751D0369-C045-473F-8C2B-F87699E67202}" type="parTrans" cxnId="{4D53001F-9CB7-4245-B070-33FDDB81CE42}">
      <dgm:prSet/>
      <dgm:spPr/>
      <dgm:t>
        <a:bodyPr/>
        <a:lstStyle/>
        <a:p>
          <a:endParaRPr lang="en-US"/>
        </a:p>
      </dgm:t>
    </dgm:pt>
    <dgm:pt modelId="{F566829E-68DA-4245-9B12-77265CED8F1A}" type="sibTrans" cxnId="{4D53001F-9CB7-4245-B070-33FDDB81CE42}">
      <dgm:prSet/>
      <dgm:spPr/>
      <dgm:t>
        <a:bodyPr/>
        <a:lstStyle/>
        <a:p>
          <a:endParaRPr lang="en-US"/>
        </a:p>
      </dgm:t>
    </dgm:pt>
    <dgm:pt modelId="{C6B8F77B-5A24-48E5-A6AF-3805691F7530}">
      <dgm:prSet custT="1"/>
      <dgm:spPr>
        <a:solidFill>
          <a:srgbClr val="27AAE1"/>
        </a:solidFill>
      </dgm:spPr>
      <dgm:t>
        <a:bodyPr anchor="t"/>
        <a:lstStyle/>
        <a:p>
          <a:pPr algn="l">
            <a:lnSpc>
              <a:spcPct val="100000"/>
            </a:lnSpc>
            <a:spcAft>
              <a:spcPts val="0"/>
            </a:spcAft>
          </a:pPr>
          <a:r>
            <a:rPr lang="en-US" sz="1400" b="1" u="sng" dirty="0">
              <a:latin typeface="Open Sans" panose="020B0606030504020204" pitchFamily="34" charset="0"/>
              <a:ea typeface="Open Sans" panose="020B0606030504020204" pitchFamily="34" charset="0"/>
              <a:cs typeface="Open Sans" panose="020B0606030504020204" pitchFamily="34" charset="0"/>
            </a:rPr>
            <a:t>Student Council:                   </a:t>
          </a:r>
          <a:r>
            <a:rPr lang="en-US" sz="1400" dirty="0">
              <a:latin typeface="Open Sans" panose="020B0606030504020204" pitchFamily="34" charset="0"/>
              <a:ea typeface="Open Sans" panose="020B0606030504020204" pitchFamily="34" charset="0"/>
              <a:cs typeface="Open Sans" panose="020B0606030504020204" pitchFamily="34" charset="0"/>
            </a:rPr>
            <a:t>Network Chair, Network Past Chair, Network Advisor, Chapter Presidents, Staff Liaisons</a:t>
          </a:r>
        </a:p>
      </dgm:t>
    </dgm:pt>
    <dgm:pt modelId="{FA73EBE2-82BB-436B-BF68-6BD8A8C6740F}" type="sibTrans" cxnId="{4E98405F-84C9-475A-BD32-2A0DC23F9521}">
      <dgm:prSet/>
      <dgm:spPr/>
      <dgm:t>
        <a:bodyPr/>
        <a:lstStyle/>
        <a:p>
          <a:endParaRPr lang="en-US"/>
        </a:p>
      </dgm:t>
    </dgm:pt>
    <dgm:pt modelId="{CCCE1DAF-390C-4738-8EF8-FD8C32623749}" type="parTrans" cxnId="{4E98405F-84C9-475A-BD32-2A0DC23F9521}">
      <dgm:prSet/>
      <dgm:spPr/>
      <dgm:t>
        <a:bodyPr/>
        <a:lstStyle/>
        <a:p>
          <a:endParaRPr lang="en-US"/>
        </a:p>
      </dgm:t>
    </dgm:pt>
    <dgm:pt modelId="{2D2E3A04-6626-4E82-8289-248DA25F2250}" type="pres">
      <dgm:prSet presAssocID="{B79CD615-0DEF-4011-9238-F15CEF5C0CDF}" presName="matrix" presStyleCnt="0">
        <dgm:presLayoutVars>
          <dgm:chMax val="1"/>
          <dgm:dir/>
          <dgm:resizeHandles val="exact"/>
        </dgm:presLayoutVars>
      </dgm:prSet>
      <dgm:spPr/>
    </dgm:pt>
    <dgm:pt modelId="{1ADE2875-3638-4A96-96DD-3E7A1B7E08ED}" type="pres">
      <dgm:prSet presAssocID="{B79CD615-0DEF-4011-9238-F15CEF5C0CDF}" presName="diamond" presStyleLbl="bgShp" presStyleIdx="0" presStyleCnt="1" custLinFactNeighborX="12"/>
      <dgm:spPr>
        <a:solidFill>
          <a:srgbClr val="CBCCCB"/>
        </a:solidFill>
      </dgm:spPr>
    </dgm:pt>
    <dgm:pt modelId="{055A3EFC-B070-4302-B9D1-8DD079D857FC}" type="pres">
      <dgm:prSet presAssocID="{B79CD615-0DEF-4011-9238-F15CEF5C0CDF}" presName="quad1" presStyleLbl="node1" presStyleIdx="0" presStyleCnt="4" custScaleY="60671" custLinFactNeighborX="449" custLinFactNeighborY="30526">
        <dgm:presLayoutVars>
          <dgm:chMax val="0"/>
          <dgm:chPref val="0"/>
          <dgm:bulletEnabled val="1"/>
        </dgm:presLayoutVars>
      </dgm:prSet>
      <dgm:spPr/>
    </dgm:pt>
    <dgm:pt modelId="{6D182A72-72D2-4875-9A4E-7A93FC84002B}" type="pres">
      <dgm:prSet presAssocID="{B79CD615-0DEF-4011-9238-F15CEF5C0CDF}" presName="quad2" presStyleLbl="node1" presStyleIdx="1" presStyleCnt="4" custScaleY="60736" custLinFactNeighborX="2878" custLinFactNeighborY="30980">
        <dgm:presLayoutVars>
          <dgm:chMax val="0"/>
          <dgm:chPref val="0"/>
          <dgm:bulletEnabled val="1"/>
        </dgm:presLayoutVars>
      </dgm:prSet>
      <dgm:spPr/>
    </dgm:pt>
    <dgm:pt modelId="{E148B583-5910-4C8A-9FA3-D24D003C2487}" type="pres">
      <dgm:prSet presAssocID="{B79CD615-0DEF-4011-9238-F15CEF5C0CDF}" presName="quad3" presStyleLbl="node1" presStyleIdx="2" presStyleCnt="4" custScaleX="106093" custScaleY="59944" custLinFactNeighborX="416" custLinFactNeighborY="-5405">
        <dgm:presLayoutVars>
          <dgm:chMax val="0"/>
          <dgm:chPref val="0"/>
          <dgm:bulletEnabled val="1"/>
        </dgm:presLayoutVars>
      </dgm:prSet>
      <dgm:spPr/>
    </dgm:pt>
    <dgm:pt modelId="{EF281ADE-7D56-40F5-A327-191145EAF970}" type="pres">
      <dgm:prSet presAssocID="{B79CD615-0DEF-4011-9238-F15CEF5C0CDF}" presName="quad4" presStyleLbl="node1" presStyleIdx="3" presStyleCnt="4" custScaleY="85529" custLinFactNeighborX="2913" custLinFactNeighborY="-4989">
        <dgm:presLayoutVars>
          <dgm:chMax val="0"/>
          <dgm:chPref val="0"/>
          <dgm:bulletEnabled val="1"/>
        </dgm:presLayoutVars>
      </dgm:prSet>
      <dgm:spPr/>
    </dgm:pt>
  </dgm:ptLst>
  <dgm:cxnLst>
    <dgm:cxn modelId="{AB2E191D-1DEA-4208-9ABA-80C7CA620C3B}" type="presOf" srcId="{78371BD2-E6AD-4B52-9910-D83A00354785}" destId="{E148B583-5910-4C8A-9FA3-D24D003C2487}" srcOrd="0" destOrd="0" presId="urn:microsoft.com/office/officeart/2005/8/layout/matrix3"/>
    <dgm:cxn modelId="{4D53001F-9CB7-4245-B070-33FDDB81CE42}" srcId="{B79CD615-0DEF-4011-9238-F15CEF5C0CDF}" destId="{BB4F1925-DC09-49EB-98B0-DB69EA7D8F91}" srcOrd="3" destOrd="0" parTransId="{751D0369-C045-473F-8C2B-F87699E67202}" sibTransId="{F566829E-68DA-4245-9B12-77265CED8F1A}"/>
    <dgm:cxn modelId="{DC34C833-E8BE-43EC-A740-3E1B3DD2CFE0}" srcId="{B79CD615-0DEF-4011-9238-F15CEF5C0CDF}" destId="{78371BD2-E6AD-4B52-9910-D83A00354785}" srcOrd="2" destOrd="0" parTransId="{C67A89DE-9F9E-491C-9F81-6E9DBE1E363A}" sibTransId="{4003F12C-55B7-4D92-8BC9-BF32DB10D38B}"/>
    <dgm:cxn modelId="{EF214B3C-B1E8-4191-B89D-10A08A7D9658}" type="presOf" srcId="{6A54E4AE-C2CA-4E87-9225-45157423DACF}" destId="{055A3EFC-B070-4302-B9D1-8DD079D857FC}" srcOrd="0" destOrd="0" presId="urn:microsoft.com/office/officeart/2005/8/layout/matrix3"/>
    <dgm:cxn modelId="{0BA62B5F-1E06-4D7F-827D-77E2E918A930}" type="presOf" srcId="{B79CD615-0DEF-4011-9238-F15CEF5C0CDF}" destId="{2D2E3A04-6626-4E82-8289-248DA25F2250}" srcOrd="0" destOrd="0" presId="urn:microsoft.com/office/officeart/2005/8/layout/matrix3"/>
    <dgm:cxn modelId="{4E98405F-84C9-475A-BD32-2A0DC23F9521}" srcId="{B79CD615-0DEF-4011-9238-F15CEF5C0CDF}" destId="{C6B8F77B-5A24-48E5-A6AF-3805691F7530}" srcOrd="1" destOrd="0" parTransId="{CCCE1DAF-390C-4738-8EF8-FD8C32623749}" sibTransId="{FA73EBE2-82BB-436B-BF68-6BD8A8C6740F}"/>
    <dgm:cxn modelId="{ECE36552-88CD-4115-9B73-E4FC83D0D2D0}" type="presOf" srcId="{C6B8F77B-5A24-48E5-A6AF-3805691F7530}" destId="{6D182A72-72D2-4875-9A4E-7A93FC84002B}" srcOrd="0" destOrd="0" presId="urn:microsoft.com/office/officeart/2005/8/layout/matrix3"/>
    <dgm:cxn modelId="{65CA348C-4590-4B0B-9FA6-501F88003CC0}" srcId="{B79CD615-0DEF-4011-9238-F15CEF5C0CDF}" destId="{6A54E4AE-C2CA-4E87-9225-45157423DACF}" srcOrd="0" destOrd="0" parTransId="{C11F6BBA-D5C3-4DBD-A03C-B2C20673D2D8}" sibTransId="{0CBA1FAA-7651-4212-9E07-7ECC003E1209}"/>
    <dgm:cxn modelId="{C55322CB-6924-408C-A4B2-D5CF72B15318}" type="presOf" srcId="{BB4F1925-DC09-49EB-98B0-DB69EA7D8F91}" destId="{EF281ADE-7D56-40F5-A327-191145EAF970}" srcOrd="0" destOrd="0" presId="urn:microsoft.com/office/officeart/2005/8/layout/matrix3"/>
    <dgm:cxn modelId="{E44852F5-E63E-49B3-A039-0329DBC8654E}" type="presParOf" srcId="{2D2E3A04-6626-4E82-8289-248DA25F2250}" destId="{1ADE2875-3638-4A96-96DD-3E7A1B7E08ED}" srcOrd="0" destOrd="0" presId="urn:microsoft.com/office/officeart/2005/8/layout/matrix3"/>
    <dgm:cxn modelId="{6B4DF550-55CE-4D67-BC72-E2BB1A1C7ABC}" type="presParOf" srcId="{2D2E3A04-6626-4E82-8289-248DA25F2250}" destId="{055A3EFC-B070-4302-B9D1-8DD079D857FC}" srcOrd="1" destOrd="0" presId="urn:microsoft.com/office/officeart/2005/8/layout/matrix3"/>
    <dgm:cxn modelId="{B3331DA9-3AEB-4EB8-BCB3-2E2E5106872C}" type="presParOf" srcId="{2D2E3A04-6626-4E82-8289-248DA25F2250}" destId="{6D182A72-72D2-4875-9A4E-7A93FC84002B}" srcOrd="2" destOrd="0" presId="urn:microsoft.com/office/officeart/2005/8/layout/matrix3"/>
    <dgm:cxn modelId="{C8F7F547-D9B8-4CC6-96D3-C904FADE2C3A}" type="presParOf" srcId="{2D2E3A04-6626-4E82-8289-248DA25F2250}" destId="{E148B583-5910-4C8A-9FA3-D24D003C2487}" srcOrd="3" destOrd="0" presId="urn:microsoft.com/office/officeart/2005/8/layout/matrix3"/>
    <dgm:cxn modelId="{C3F61873-A208-4D00-BF83-CF39488315DA}" type="presParOf" srcId="{2D2E3A04-6626-4E82-8289-248DA25F2250}" destId="{EF281ADE-7D56-40F5-A327-191145EAF970}"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DE2875-3638-4A96-96DD-3E7A1B7E08ED}">
      <dsp:nvSpPr>
        <dsp:cNvPr id="0" name=""/>
        <dsp:cNvSpPr/>
      </dsp:nvSpPr>
      <dsp:spPr>
        <a:xfrm>
          <a:off x="1791032" y="0"/>
          <a:ext cx="6112042" cy="6112042"/>
        </a:xfrm>
        <a:prstGeom prst="diamond">
          <a:avLst/>
        </a:prstGeom>
        <a:solidFill>
          <a:srgbClr val="CBCCCB"/>
        </a:solidFill>
        <a:ln>
          <a:noFill/>
        </a:ln>
        <a:effectLst/>
      </dsp:spPr>
      <dsp:style>
        <a:lnRef idx="0">
          <a:scrgbClr r="0" g="0" b="0"/>
        </a:lnRef>
        <a:fillRef idx="1">
          <a:scrgbClr r="0" g="0" b="0"/>
        </a:fillRef>
        <a:effectRef idx="0">
          <a:scrgbClr r="0" g="0" b="0"/>
        </a:effectRef>
        <a:fontRef idx="minor"/>
      </dsp:style>
    </dsp:sp>
    <dsp:sp modelId="{055A3EFC-B070-4302-B9D1-8DD079D857FC}">
      <dsp:nvSpPr>
        <dsp:cNvPr id="0" name=""/>
        <dsp:cNvSpPr/>
      </dsp:nvSpPr>
      <dsp:spPr>
        <a:xfrm>
          <a:off x="2381645" y="1308291"/>
          <a:ext cx="2383696" cy="1446212"/>
        </a:xfrm>
        <a:prstGeom prst="roundRect">
          <a:avLst/>
        </a:prstGeom>
        <a:solidFill>
          <a:srgbClr val="27AAE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1" u="sng" kern="1200" dirty="0">
              <a:latin typeface="Open Sans" panose="020B0606030504020204" pitchFamily="34" charset="0"/>
              <a:ea typeface="Open Sans" panose="020B0606030504020204" pitchFamily="34" charset="0"/>
              <a:cs typeface="Open Sans" panose="020B0606030504020204" pitchFamily="34" charset="0"/>
            </a:rPr>
            <a:t>Faculty Advisor Council:</a:t>
          </a:r>
          <a:r>
            <a:rPr lang="en-US" sz="1400" b="1" u="none" kern="1200" dirty="0">
              <a:latin typeface="Open Sans" panose="020B0606030504020204" pitchFamily="34" charset="0"/>
              <a:ea typeface="Open Sans" panose="020B0606030504020204" pitchFamily="34" charset="0"/>
              <a:cs typeface="Open Sans" panose="020B0606030504020204" pitchFamily="34" charset="0"/>
            </a:rPr>
            <a:t>                     </a:t>
          </a:r>
          <a:r>
            <a:rPr lang="en-US" sz="1400" kern="1200" dirty="0">
              <a:latin typeface="Open Sans" panose="020B0606030504020204" pitchFamily="34" charset="0"/>
              <a:ea typeface="Open Sans" panose="020B0606030504020204" pitchFamily="34" charset="0"/>
              <a:cs typeface="Open Sans" panose="020B0606030504020204" pitchFamily="34" charset="0"/>
            </a:rPr>
            <a:t>Chair, Past Chair, Chair-Elect, Student Network Advisor, Faculty Advisors, Staff Liaisons</a:t>
          </a:r>
        </a:p>
      </dsp:txBody>
      <dsp:txXfrm>
        <a:off x="2452243" y="1378889"/>
        <a:ext cx="2242500" cy="1305016"/>
      </dsp:txXfrm>
    </dsp:sp>
    <dsp:sp modelId="{6D182A72-72D2-4875-9A4E-7A93FC84002B}">
      <dsp:nvSpPr>
        <dsp:cNvPr id="0" name=""/>
        <dsp:cNvSpPr/>
      </dsp:nvSpPr>
      <dsp:spPr>
        <a:xfrm>
          <a:off x="5006603" y="1319113"/>
          <a:ext cx="2383696" cy="1447761"/>
        </a:xfrm>
        <a:prstGeom prst="roundRect">
          <a:avLst/>
        </a:prstGeom>
        <a:solidFill>
          <a:srgbClr val="27AAE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ct val="100000"/>
            </a:lnSpc>
            <a:spcBef>
              <a:spcPct val="0"/>
            </a:spcBef>
            <a:spcAft>
              <a:spcPts val="0"/>
            </a:spcAft>
            <a:buNone/>
          </a:pPr>
          <a:r>
            <a:rPr lang="en-US" sz="1400" b="1" u="sng" kern="1200" dirty="0">
              <a:latin typeface="Open Sans" panose="020B0606030504020204" pitchFamily="34" charset="0"/>
              <a:ea typeface="Open Sans" panose="020B0606030504020204" pitchFamily="34" charset="0"/>
              <a:cs typeface="Open Sans" panose="020B0606030504020204" pitchFamily="34" charset="0"/>
            </a:rPr>
            <a:t>Student Council:                   </a:t>
          </a:r>
          <a:r>
            <a:rPr lang="en-US" sz="1400" kern="1200" dirty="0">
              <a:latin typeface="Open Sans" panose="020B0606030504020204" pitchFamily="34" charset="0"/>
              <a:ea typeface="Open Sans" panose="020B0606030504020204" pitchFamily="34" charset="0"/>
              <a:cs typeface="Open Sans" panose="020B0606030504020204" pitchFamily="34" charset="0"/>
            </a:rPr>
            <a:t>Network Chair, Network Past Chair, Network Advisor, Chapter Presidents, Staff Liaisons</a:t>
          </a:r>
        </a:p>
      </dsp:txBody>
      <dsp:txXfrm>
        <a:off x="5077277" y="1389787"/>
        <a:ext cx="2242348" cy="1306413"/>
      </dsp:txXfrm>
    </dsp:sp>
    <dsp:sp modelId="{E148B583-5910-4C8A-9FA3-D24D003C2487}">
      <dsp:nvSpPr>
        <dsp:cNvPr id="0" name=""/>
        <dsp:cNvSpPr/>
      </dsp:nvSpPr>
      <dsp:spPr>
        <a:xfrm>
          <a:off x="2308239" y="3018862"/>
          <a:ext cx="2528935" cy="1428882"/>
        </a:xfrm>
        <a:prstGeom prst="roundRect">
          <a:avLst/>
        </a:prstGeom>
        <a:solidFill>
          <a:srgbClr val="27AAE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ct val="100000"/>
            </a:lnSpc>
            <a:spcBef>
              <a:spcPct val="0"/>
            </a:spcBef>
            <a:spcAft>
              <a:spcPts val="0"/>
            </a:spcAft>
            <a:buNone/>
          </a:pPr>
          <a:r>
            <a:rPr lang="en-US" sz="1400" b="1" u="sng" kern="1200" dirty="0">
              <a:latin typeface="Open Sans" panose="020B0606030504020204" pitchFamily="34" charset="0"/>
              <a:ea typeface="Open Sans" panose="020B0606030504020204" pitchFamily="34" charset="0"/>
              <a:cs typeface="Open Sans" panose="020B0606030504020204" pitchFamily="34" charset="0"/>
            </a:rPr>
            <a:t>Student Committees:</a:t>
          </a:r>
          <a:endParaRPr lang="en-US" sz="1400" b="1" u="none" kern="1200" dirty="0">
            <a:latin typeface="Open Sans" panose="020B0606030504020204" pitchFamily="34" charset="0"/>
            <a:ea typeface="Open Sans" panose="020B0606030504020204" pitchFamily="34" charset="0"/>
            <a:cs typeface="Open Sans" panose="020B0606030504020204" pitchFamily="34" charset="0"/>
          </a:endParaRPr>
        </a:p>
        <a:p>
          <a:pPr marL="0" lvl="0" indent="0" algn="l" defTabSz="622300">
            <a:lnSpc>
              <a:spcPct val="100000"/>
            </a:lnSpc>
            <a:spcBef>
              <a:spcPct val="0"/>
            </a:spcBef>
            <a:spcAft>
              <a:spcPts val="0"/>
            </a:spcAft>
            <a:buNone/>
          </a:pPr>
          <a:r>
            <a:rPr lang="en-US" sz="1400" kern="1200" dirty="0">
              <a:latin typeface="Open Sans" panose="020B0606030504020204" pitchFamily="34" charset="0"/>
              <a:ea typeface="Open Sans" panose="020B0606030504020204" pitchFamily="34" charset="0"/>
              <a:cs typeface="Open Sans" panose="020B0606030504020204" pitchFamily="34" charset="0"/>
            </a:rPr>
            <a:t>Education, Event Planning, Publications, Survey &amp; Evaluation</a:t>
          </a:r>
        </a:p>
      </dsp:txBody>
      <dsp:txXfrm>
        <a:off x="2377991" y="3088614"/>
        <a:ext cx="2389431" cy="1289378"/>
      </dsp:txXfrm>
    </dsp:sp>
    <dsp:sp modelId="{EF281ADE-7D56-40F5-A327-191145EAF970}">
      <dsp:nvSpPr>
        <dsp:cNvPr id="0" name=""/>
        <dsp:cNvSpPr/>
      </dsp:nvSpPr>
      <dsp:spPr>
        <a:xfrm>
          <a:off x="5007437" y="3028779"/>
          <a:ext cx="2383696" cy="2038751"/>
        </a:xfrm>
        <a:prstGeom prst="roundRect">
          <a:avLst/>
        </a:prstGeom>
        <a:solidFill>
          <a:srgbClr val="27AAE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ct val="100000"/>
            </a:lnSpc>
            <a:spcBef>
              <a:spcPct val="0"/>
            </a:spcBef>
            <a:spcAft>
              <a:spcPts val="0"/>
            </a:spcAft>
            <a:buNone/>
          </a:pPr>
          <a:r>
            <a:rPr lang="en-US" sz="1400" b="1" u="sng" kern="1200" dirty="0">
              <a:latin typeface="Open Sans" panose="020B0606030504020204" pitchFamily="34" charset="0"/>
              <a:ea typeface="Open Sans" panose="020B0606030504020204" pitchFamily="34" charset="0"/>
              <a:cs typeface="Open Sans" panose="020B0606030504020204" pitchFamily="34" charset="0"/>
            </a:rPr>
            <a:t>Student Chapters:</a:t>
          </a:r>
          <a:r>
            <a:rPr lang="en-US" sz="1400" b="1" u="none" kern="1200" dirty="0">
              <a:latin typeface="Open Sans" panose="020B0606030504020204" pitchFamily="34" charset="0"/>
              <a:ea typeface="Open Sans" panose="020B0606030504020204" pitchFamily="34" charset="0"/>
              <a:cs typeface="Open Sans" panose="020B0606030504020204" pitchFamily="34" charset="0"/>
            </a:rPr>
            <a:t> </a:t>
          </a:r>
        </a:p>
        <a:p>
          <a:pPr marL="0" lvl="0" indent="0" algn="l" defTabSz="622300">
            <a:lnSpc>
              <a:spcPct val="100000"/>
            </a:lnSpc>
            <a:spcBef>
              <a:spcPct val="0"/>
            </a:spcBef>
            <a:spcAft>
              <a:spcPts val="0"/>
            </a:spcAft>
            <a:buNone/>
          </a:pPr>
          <a:r>
            <a:rPr lang="en-US" sz="1400" kern="1200" dirty="0">
              <a:latin typeface="Open Sans" panose="020B0606030504020204" pitchFamily="34" charset="0"/>
              <a:ea typeface="Open Sans" panose="020B0606030504020204" pitchFamily="34" charset="0"/>
              <a:cs typeface="Open Sans" panose="020B0606030504020204" pitchFamily="34" charset="0"/>
            </a:rPr>
            <a:t>Africa, Asia-Pacific (Oceana), Central and Eastern Europe, Latin America, Middle East, North America (Canada), Western Europe</a:t>
          </a:r>
        </a:p>
      </dsp:txBody>
      <dsp:txXfrm>
        <a:off x="5106961" y="3128303"/>
        <a:ext cx="2184648" cy="1839703"/>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B87047-730A-EA46-8887-194430F5A631}" type="datetimeFigureOut">
              <a:rPr lang="en-US" smtClean="0"/>
              <a:t>8/6/2025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040E71-3CA3-844C-B29F-8718A8EDFACF}" type="slidenum">
              <a:rPr lang="en-US" smtClean="0"/>
              <a:t>‹#›</a:t>
            </a:fld>
            <a:endParaRPr lang="en-US"/>
          </a:p>
        </p:txBody>
      </p:sp>
    </p:spTree>
    <p:extLst>
      <p:ext uri="{BB962C8B-B14F-4D97-AF65-F5344CB8AC3E}">
        <p14:creationId xmlns:p14="http://schemas.microsoft.com/office/powerpoint/2010/main" val="174177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Student Network Council also includes input from the 107 ISPOR Student Chapter Presidents representing 31 countries.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040E71-3CA3-844C-B29F-8718A8EDFA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5224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040E71-3CA3-844C-B29F-8718A8EDFA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9127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040E71-3CA3-844C-B29F-8718A8EDFA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8638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0B341A-94B1-4253-8577-84D2818CFC5D}" type="slidenum">
              <a:rPr lang="en-US" smtClean="0"/>
              <a:t>20</a:t>
            </a:fld>
            <a:endParaRPr lang="en-US"/>
          </a:p>
        </p:txBody>
      </p:sp>
    </p:spTree>
    <p:extLst>
      <p:ext uri="{BB962C8B-B14F-4D97-AF65-F5344CB8AC3E}">
        <p14:creationId xmlns:p14="http://schemas.microsoft.com/office/powerpoint/2010/main" val="3988576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040E71-3CA3-844C-B29F-8718A8EDFACF}" type="slidenum">
              <a:rPr lang="en-US" smtClean="0"/>
              <a:t>23</a:t>
            </a:fld>
            <a:endParaRPr lang="en-US"/>
          </a:p>
        </p:txBody>
      </p:sp>
    </p:spTree>
    <p:extLst>
      <p:ext uri="{BB962C8B-B14F-4D97-AF65-F5344CB8AC3E}">
        <p14:creationId xmlns:p14="http://schemas.microsoft.com/office/powerpoint/2010/main" val="953436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129C6-F8C9-E69C-43F9-5AACBAAF9D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7021E6-BDE8-0FF8-D029-A6C5FD1FB3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8A6FE0-6402-4E67-36E3-D483C4FF8C4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DDBF93-BDAF-C7E8-B926-473BA21630FC}"/>
              </a:ext>
            </a:extLst>
          </p:cNvPr>
          <p:cNvSpPr>
            <a:spLocks noGrp="1"/>
          </p:cNvSpPr>
          <p:nvPr>
            <p:ph type="sldNum" sz="quarter" idx="5"/>
          </p:nvPr>
        </p:nvSpPr>
        <p:spPr/>
        <p:txBody>
          <a:bodyPr/>
          <a:lstStyle/>
          <a:p>
            <a:fld id="{AF0B341A-94B1-4253-8577-84D2818CFC5D}" type="slidenum">
              <a:rPr lang="en-US" smtClean="0"/>
              <a:t>24</a:t>
            </a:fld>
            <a:endParaRPr lang="en-US"/>
          </a:p>
        </p:txBody>
      </p:sp>
    </p:spTree>
    <p:extLst>
      <p:ext uri="{BB962C8B-B14F-4D97-AF65-F5344CB8AC3E}">
        <p14:creationId xmlns:p14="http://schemas.microsoft.com/office/powerpoint/2010/main" val="19824244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Updated 4/2024 (Robert and Jenn)</a:t>
            </a:r>
            <a:endParaRPr lang="en-US" sz="900" kern="1200">
              <a:solidFill>
                <a:schemeClr val="tx1"/>
              </a:solidFill>
              <a:latin typeface="Arial" panose="020B0604020202020204" pitchFamily="34" charset="0"/>
              <a:ea typeface="+mn-ea"/>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722ABB1C-D732-5C48-982A-FAC6C68B4D26}" type="slidenum">
              <a:rPr lang="en-US" smtClean="0"/>
              <a:pPr/>
              <a:t>42</a:t>
            </a:fld>
            <a:endParaRPr lang="en-US"/>
          </a:p>
        </p:txBody>
      </p:sp>
    </p:spTree>
    <p:extLst>
      <p:ext uri="{BB962C8B-B14F-4D97-AF65-F5344CB8AC3E}">
        <p14:creationId xmlns:p14="http://schemas.microsoft.com/office/powerpoint/2010/main" val="10009163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ndard Body Text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18673" y="6368380"/>
            <a:ext cx="990600" cy="365125"/>
          </a:xfrm>
        </p:spPr>
        <p:txBody>
          <a:bodyPr/>
          <a:lstStyle>
            <a:lvl1pPr>
              <a:defRPr baseline="0">
                <a:latin typeface="Open Sans" charset="0"/>
              </a:defRPr>
            </a:lvl1pPr>
          </a:lstStyle>
          <a:p>
            <a:fld id="{9C5188A2-9321-6042-A206-4A6E154C04BE}" type="slidenum">
              <a:rPr lang="en-US" smtClean="0"/>
              <a:pPr/>
              <a:t>‹#›</a:t>
            </a:fld>
            <a:endParaRPr lang="en-US"/>
          </a:p>
        </p:txBody>
      </p:sp>
      <p:sp>
        <p:nvSpPr>
          <p:cNvPr id="8" name="Text Placeholder 20"/>
          <p:cNvSpPr>
            <a:spLocks noGrp="1"/>
          </p:cNvSpPr>
          <p:nvPr>
            <p:ph type="body" sz="quarter" idx="10" hasCustomPrompt="1"/>
          </p:nvPr>
        </p:nvSpPr>
        <p:spPr>
          <a:xfrm>
            <a:off x="1703889" y="1130968"/>
            <a:ext cx="7187448" cy="1022266"/>
          </a:xfrm>
          <a:prstGeom prst="rect">
            <a:avLst/>
          </a:prstGeom>
        </p:spPr>
        <p:txBody>
          <a:bodyPr/>
          <a:lstStyle>
            <a:lvl1pPr marL="0" indent="0">
              <a:lnSpc>
                <a:spcPts val="3400"/>
              </a:lnSpc>
              <a:spcBef>
                <a:spcPts val="0"/>
              </a:spcBef>
              <a:buFontTx/>
              <a:buNone/>
              <a:defRPr sz="3000" b="1" i="0" spc="-100" baseline="0">
                <a:latin typeface="Open Sans" charset="0"/>
              </a:defRPr>
            </a:lvl1pPr>
          </a:lstStyle>
          <a:p>
            <a:pPr lvl="0"/>
            <a:r>
              <a:rPr lang="en-US" dirty="0"/>
              <a:t>Click to edit Subtitle Style Click to Edit Subtitle Style</a:t>
            </a:r>
          </a:p>
        </p:txBody>
      </p:sp>
      <p:sp>
        <p:nvSpPr>
          <p:cNvPr id="9" name="Text Placeholder 20"/>
          <p:cNvSpPr>
            <a:spLocks noGrp="1"/>
          </p:cNvSpPr>
          <p:nvPr>
            <p:ph type="body" sz="quarter" idx="13" hasCustomPrompt="1"/>
          </p:nvPr>
        </p:nvSpPr>
        <p:spPr>
          <a:xfrm>
            <a:off x="1703889" y="2538662"/>
            <a:ext cx="7187448" cy="2430379"/>
          </a:xfrm>
          <a:prstGeom prst="rect">
            <a:avLst/>
          </a:prstGeom>
        </p:spPr>
        <p:txBody>
          <a:bodyPr/>
          <a:lstStyle>
            <a:lvl1pPr marL="182880" indent="-182880">
              <a:lnSpc>
                <a:spcPts val="2600"/>
              </a:lnSpc>
              <a:spcBef>
                <a:spcPts val="0"/>
              </a:spcBef>
              <a:spcAft>
                <a:spcPts val="1200"/>
              </a:spcAft>
              <a:buClr>
                <a:srgbClr val="35A0CE"/>
              </a:buClr>
              <a:buSzPct val="80000"/>
              <a:buFont typeface="Arial" charset="0"/>
              <a:buChar char="•"/>
              <a:defRPr sz="2200" b="0" i="0" spc="-100" baseline="0">
                <a:latin typeface="Open Sans" charset="0"/>
              </a:defRPr>
            </a:lvl1pPr>
            <a:lvl2pPr>
              <a:spcBef>
                <a:spcPts val="0"/>
              </a:spcBef>
              <a:spcAft>
                <a:spcPts val="600"/>
              </a:spcAft>
              <a:defRPr sz="1800">
                <a:latin typeface="Open Sans"/>
                <a:cs typeface="Arial" panose="020B0604020202020204" pitchFamily="34" charset="0"/>
              </a:defRPr>
            </a:lvl2pPr>
            <a:lvl3pPr>
              <a:defRPr sz="1600">
                <a:latin typeface="Open Sans"/>
              </a:defRPr>
            </a:lvl3pPr>
          </a:lstStyle>
          <a:p>
            <a:pPr lvl="0"/>
            <a:r>
              <a:rPr lang="en-US" dirty="0"/>
              <a:t>Click to edit bulleted text list click to edit bulleted List click to edit bulleted list</a:t>
            </a:r>
          </a:p>
          <a:p>
            <a:pPr lvl="1"/>
            <a:endParaRPr lang="en-US" dirty="0"/>
          </a:p>
          <a:p>
            <a:pPr lvl="2"/>
            <a:endParaRPr lang="en-US" dirty="0"/>
          </a:p>
          <a:p>
            <a:pPr lvl="0"/>
            <a:r>
              <a:rPr lang="en-US" dirty="0"/>
              <a:t>Item number 2 in bulleted List	</a:t>
            </a:r>
          </a:p>
          <a:p>
            <a:pPr lvl="1"/>
            <a:endParaRPr lang="en-US" dirty="0"/>
          </a:p>
          <a:p>
            <a:pPr lvl="0"/>
            <a:r>
              <a:rPr lang="en-US" dirty="0"/>
              <a:t>Item 3</a:t>
            </a:r>
          </a:p>
        </p:txBody>
      </p:sp>
    </p:spTree>
    <p:extLst>
      <p:ext uri="{BB962C8B-B14F-4D97-AF65-F5344CB8AC3E}">
        <p14:creationId xmlns:p14="http://schemas.microsoft.com/office/powerpoint/2010/main" val="1536193490"/>
      </p:ext>
    </p:extLst>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Standard Body Text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18673" y="6368380"/>
            <a:ext cx="990600" cy="365125"/>
          </a:xfrm>
        </p:spPr>
        <p:txBody>
          <a:bodyPr/>
          <a:lstStyle>
            <a:lvl1pPr>
              <a:defRPr baseline="0">
                <a:latin typeface="Open Sans" charset="0"/>
              </a:defRPr>
            </a:lvl1pPr>
          </a:lstStyle>
          <a:p>
            <a:fld id="{9C5188A2-9321-6042-A206-4A6E154C04BE}" type="slidenum">
              <a:rPr lang="en-US" smtClean="0"/>
              <a:pPr/>
              <a:t>‹#›</a:t>
            </a:fld>
            <a:endParaRPr lang="en-US"/>
          </a:p>
        </p:txBody>
      </p:sp>
      <p:sp>
        <p:nvSpPr>
          <p:cNvPr id="8" name="Text Placeholder 20"/>
          <p:cNvSpPr>
            <a:spLocks noGrp="1"/>
          </p:cNvSpPr>
          <p:nvPr>
            <p:ph type="body" sz="quarter" idx="10" hasCustomPrompt="1"/>
          </p:nvPr>
        </p:nvSpPr>
        <p:spPr>
          <a:xfrm>
            <a:off x="1703889" y="1130968"/>
            <a:ext cx="7187448" cy="1022266"/>
          </a:xfrm>
          <a:prstGeom prst="rect">
            <a:avLst/>
          </a:prstGeom>
        </p:spPr>
        <p:txBody>
          <a:bodyPr/>
          <a:lstStyle>
            <a:lvl1pPr marL="0" indent="0">
              <a:lnSpc>
                <a:spcPts val="3400"/>
              </a:lnSpc>
              <a:spcBef>
                <a:spcPts val="0"/>
              </a:spcBef>
              <a:buFontTx/>
              <a:buNone/>
              <a:defRPr sz="3000" b="1" i="0" spc="-100" baseline="0">
                <a:latin typeface="Open Sans" charset="0"/>
              </a:defRPr>
            </a:lvl1pPr>
          </a:lstStyle>
          <a:p>
            <a:pPr lvl="0"/>
            <a:r>
              <a:rPr lang="en-US" dirty="0"/>
              <a:t>Click to edit Subtitle Style Click to Edit Subtitle Style</a:t>
            </a:r>
          </a:p>
        </p:txBody>
      </p:sp>
      <p:sp>
        <p:nvSpPr>
          <p:cNvPr id="9" name="Text Placeholder 20"/>
          <p:cNvSpPr>
            <a:spLocks noGrp="1"/>
          </p:cNvSpPr>
          <p:nvPr>
            <p:ph type="body" sz="quarter" idx="13" hasCustomPrompt="1"/>
          </p:nvPr>
        </p:nvSpPr>
        <p:spPr>
          <a:xfrm>
            <a:off x="1703889" y="2538662"/>
            <a:ext cx="7187448" cy="2430379"/>
          </a:xfrm>
          <a:prstGeom prst="rect">
            <a:avLst/>
          </a:prstGeom>
        </p:spPr>
        <p:txBody>
          <a:bodyPr/>
          <a:lstStyle>
            <a:lvl1pPr marL="182880" indent="-182880">
              <a:lnSpc>
                <a:spcPts val="2600"/>
              </a:lnSpc>
              <a:spcBef>
                <a:spcPts val="0"/>
              </a:spcBef>
              <a:spcAft>
                <a:spcPts val="1200"/>
              </a:spcAft>
              <a:buClr>
                <a:srgbClr val="35A0CE"/>
              </a:buClr>
              <a:buSzPct val="80000"/>
              <a:buFont typeface="Arial" charset="0"/>
              <a:buChar char="•"/>
              <a:defRPr sz="2200" b="0" i="0" spc="-100" baseline="0">
                <a:latin typeface="Open Sans" charset="0"/>
              </a:defRPr>
            </a:lvl1pPr>
            <a:lvl2pPr>
              <a:spcBef>
                <a:spcPts val="0"/>
              </a:spcBef>
              <a:spcAft>
                <a:spcPts val="600"/>
              </a:spcAft>
              <a:defRPr sz="1800">
                <a:latin typeface="Open Sans"/>
              </a:defRPr>
            </a:lvl2pPr>
          </a:lstStyle>
          <a:p>
            <a:pPr lvl="0"/>
            <a:r>
              <a:rPr lang="en-US" dirty="0"/>
              <a:t>Click to edit bulleted text list click to edit bulleted List click to edit bulleted list</a:t>
            </a:r>
          </a:p>
          <a:p>
            <a:pPr lvl="1"/>
            <a:endParaRPr lang="en-US" dirty="0"/>
          </a:p>
          <a:p>
            <a:pPr lvl="0"/>
            <a:r>
              <a:rPr lang="en-US" dirty="0"/>
              <a:t>Item number 2 in bulleted List</a:t>
            </a:r>
          </a:p>
          <a:p>
            <a:pPr lvl="1"/>
            <a:endParaRPr lang="en-US" dirty="0"/>
          </a:p>
          <a:p>
            <a:pPr lvl="0"/>
            <a:r>
              <a:rPr lang="en-US" dirty="0"/>
              <a:t>Item 3</a:t>
            </a:r>
          </a:p>
        </p:txBody>
      </p:sp>
    </p:spTree>
    <p:extLst>
      <p:ext uri="{BB962C8B-B14F-4D97-AF65-F5344CB8AC3E}">
        <p14:creationId xmlns:p14="http://schemas.microsoft.com/office/powerpoint/2010/main" val="4051433495"/>
      </p:ext>
    </p:extLst>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86092030"/>
      </p:ext>
    </p:extLst>
  </p:cSld>
  <p:clrMapOvr>
    <a:masterClrMapping/>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_Only">
    <p:spTree>
      <p:nvGrpSpPr>
        <p:cNvPr id="1" name=""/>
        <p:cNvGrpSpPr/>
        <p:nvPr/>
      </p:nvGrpSpPr>
      <p:grpSpPr>
        <a:xfrm>
          <a:off x="0" y="0"/>
          <a:ext cx="0" cy="0"/>
          <a:chOff x="0" y="0"/>
          <a:chExt cx="0" cy="0"/>
        </a:xfrm>
      </p:grpSpPr>
      <p:sp>
        <p:nvSpPr>
          <p:cNvPr id="2" name="Title 1"/>
          <p:cNvSpPr>
            <a:spLocks noGrp="1"/>
          </p:cNvSpPr>
          <p:nvPr>
            <p:ph type="title"/>
          </p:nvPr>
        </p:nvSpPr>
        <p:spPr>
          <a:xfrm>
            <a:off x="1646773" y="846139"/>
            <a:ext cx="9935628" cy="1143000"/>
          </a:xfrm>
        </p:spPr>
        <p:txBody>
          <a:bodyPr>
            <a:normAutofit/>
          </a:bodyPr>
          <a:lstStyle>
            <a:lvl1pPr algn="l">
              <a:defRPr sz="3067" b="1">
                <a:latin typeface="+mj-lt"/>
                <a:ea typeface="Open Sans" panose="020B0606030504020204" pitchFamily="34" charset="0"/>
                <a:cs typeface="Open Sans" panose="020B0606030504020204" pitchFamily="34" charset="0"/>
              </a:defRPr>
            </a:lvl1pPr>
          </a:lstStyle>
          <a:p>
            <a:r>
              <a:rPr lang="en-US"/>
              <a:t>Click to edit Master title style</a:t>
            </a:r>
          </a:p>
        </p:txBody>
      </p:sp>
      <p:sp>
        <p:nvSpPr>
          <p:cNvPr id="5" name="Footer Placeholder 4"/>
          <p:cNvSpPr>
            <a:spLocks noGrp="1"/>
          </p:cNvSpPr>
          <p:nvPr>
            <p:ph type="ftr" sz="quarter" idx="11"/>
          </p:nvPr>
        </p:nvSpPr>
        <p:spPr>
          <a:xfrm>
            <a:off x="2479152" y="6356352"/>
            <a:ext cx="9103249" cy="365125"/>
          </a:xfrm>
          <a:prstGeom prst="rect">
            <a:avLst/>
          </a:prstGeom>
        </p:spPr>
        <p:txBody>
          <a:bodyPr/>
          <a:lstStyle>
            <a:lvl1pPr algn="l">
              <a:defRPr sz="1067"/>
            </a:lvl1pPr>
          </a:lstStyle>
          <a:p>
            <a:endParaRPr lang="en-US"/>
          </a:p>
        </p:txBody>
      </p:sp>
      <p:sp>
        <p:nvSpPr>
          <p:cNvPr id="7" name="Rectangle 6"/>
          <p:cNvSpPr/>
          <p:nvPr userDrawn="1"/>
        </p:nvSpPr>
        <p:spPr>
          <a:xfrm>
            <a:off x="0" y="1"/>
            <a:ext cx="12195176" cy="74595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lIns="91452" tIns="45727" rIns="91452" bIns="45727" rtlCol="0" anchor="ctr"/>
          <a:lstStyle/>
          <a:p>
            <a:pPr algn="ctr"/>
            <a:endParaRPr lang="en-US" sz="240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7903" y="207892"/>
            <a:ext cx="1364603" cy="330177"/>
          </a:xfrm>
          <a:prstGeom prst="rect">
            <a:avLst/>
          </a:prstGeom>
        </p:spPr>
      </p:pic>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b="24382"/>
          <a:stretch/>
        </p:blipFill>
        <p:spPr>
          <a:xfrm>
            <a:off x="533539" y="141185"/>
            <a:ext cx="1945612" cy="463587"/>
          </a:xfrm>
          <a:prstGeom prst="rect">
            <a:avLst/>
          </a:prstGeom>
        </p:spPr>
      </p:pic>
      <p:sp>
        <p:nvSpPr>
          <p:cNvPr id="10" name="Slide Number Placeholder 5"/>
          <p:cNvSpPr txBox="1">
            <a:spLocks/>
          </p:cNvSpPr>
          <p:nvPr userDrawn="1"/>
        </p:nvSpPr>
        <p:spPr>
          <a:xfrm>
            <a:off x="521096" y="6368380"/>
            <a:ext cx="990859" cy="365125"/>
          </a:xfrm>
          <a:prstGeom prst="rect">
            <a:avLst/>
          </a:prstGeom>
        </p:spPr>
        <p:txBody>
          <a:bodyPr lIns="91452" tIns="45727" rIns="91452" bIns="45727"/>
          <a:lstStyle>
            <a:defPPr>
              <a:defRPr lang="en-US"/>
            </a:defPPr>
            <a:lvl1pPr marL="0" algn="l" defTabSz="457200" rtl="0" eaLnBrk="1" latinLnBrk="0" hangingPunct="1">
              <a:defRPr sz="1800" kern="1200" baseline="0">
                <a:solidFill>
                  <a:schemeClr val="tx1"/>
                </a:solidFill>
                <a:latin typeface="Open Sans"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5188A2-9321-6042-A206-4A6E154C04BE}" type="slidenum">
              <a:rPr lang="en-US" sz="1200" smtClean="0">
                <a:latin typeface="+mn-lt"/>
              </a:rPr>
              <a:pPr/>
              <a:t>‹#›</a:t>
            </a:fld>
            <a:endParaRPr lang="en-US" sz="1200">
              <a:latin typeface="+mn-lt"/>
            </a:endParaRPr>
          </a:p>
        </p:txBody>
      </p:sp>
    </p:spTree>
    <p:extLst>
      <p:ext uri="{BB962C8B-B14F-4D97-AF65-F5344CB8AC3E}">
        <p14:creationId xmlns:p14="http://schemas.microsoft.com/office/powerpoint/2010/main" val="3538020777"/>
      </p:ext>
    </p:extLst>
  </p:cSld>
  <p:clrMapOvr>
    <a:masterClrMapping/>
  </p:clrMapOvr>
  <p:transition spd="slow">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andard Body Text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18673" y="6368380"/>
            <a:ext cx="990600" cy="365125"/>
          </a:xfrm>
        </p:spPr>
        <p:txBody>
          <a:bodyPr/>
          <a:lstStyle>
            <a:lvl1pPr>
              <a:defRPr baseline="0">
                <a:latin typeface="Open Sans" charset="0"/>
              </a:defRPr>
            </a:lvl1pPr>
          </a:lstStyle>
          <a:p>
            <a:fld id="{9C5188A2-9321-6042-A206-4A6E154C04BE}" type="slidenum">
              <a:rPr lang="en-US" smtClean="0"/>
              <a:pPr/>
              <a:t>‹#›</a:t>
            </a:fld>
            <a:endParaRPr lang="en-US"/>
          </a:p>
        </p:txBody>
      </p:sp>
      <p:sp>
        <p:nvSpPr>
          <p:cNvPr id="8" name="Text Placeholder 20"/>
          <p:cNvSpPr>
            <a:spLocks noGrp="1"/>
          </p:cNvSpPr>
          <p:nvPr>
            <p:ph type="body" sz="quarter" idx="10" hasCustomPrompt="1"/>
          </p:nvPr>
        </p:nvSpPr>
        <p:spPr>
          <a:xfrm>
            <a:off x="1703889" y="1130968"/>
            <a:ext cx="7187448" cy="1022266"/>
          </a:xfrm>
          <a:prstGeom prst="rect">
            <a:avLst/>
          </a:prstGeom>
        </p:spPr>
        <p:txBody>
          <a:bodyPr/>
          <a:lstStyle>
            <a:lvl1pPr marL="0" indent="0">
              <a:lnSpc>
                <a:spcPts val="3400"/>
              </a:lnSpc>
              <a:spcBef>
                <a:spcPts val="0"/>
              </a:spcBef>
              <a:buFontTx/>
              <a:buNone/>
              <a:defRPr sz="3000" b="1" i="0" spc="-100" baseline="0">
                <a:latin typeface="Open Sans" charset="0"/>
              </a:defRPr>
            </a:lvl1pPr>
          </a:lstStyle>
          <a:p>
            <a:pPr lvl="0"/>
            <a:r>
              <a:rPr lang="en-US" dirty="0"/>
              <a:t>Click to edit Subtitle Style Click to Edit Subtitle Style</a:t>
            </a:r>
          </a:p>
        </p:txBody>
      </p:sp>
      <p:sp>
        <p:nvSpPr>
          <p:cNvPr id="9" name="Text Placeholder 20"/>
          <p:cNvSpPr>
            <a:spLocks noGrp="1"/>
          </p:cNvSpPr>
          <p:nvPr>
            <p:ph type="body" sz="quarter" idx="13" hasCustomPrompt="1"/>
          </p:nvPr>
        </p:nvSpPr>
        <p:spPr>
          <a:xfrm>
            <a:off x="1703889" y="2538662"/>
            <a:ext cx="7187448" cy="2430379"/>
          </a:xfrm>
          <a:prstGeom prst="rect">
            <a:avLst/>
          </a:prstGeom>
        </p:spPr>
        <p:txBody>
          <a:bodyPr/>
          <a:lstStyle>
            <a:lvl1pPr marL="182880" indent="-182880">
              <a:lnSpc>
                <a:spcPts val="2600"/>
              </a:lnSpc>
              <a:spcBef>
                <a:spcPts val="0"/>
              </a:spcBef>
              <a:spcAft>
                <a:spcPts val="1200"/>
              </a:spcAft>
              <a:buClr>
                <a:srgbClr val="35A0CE"/>
              </a:buClr>
              <a:buSzPct val="80000"/>
              <a:buFont typeface="Arial" charset="0"/>
              <a:buChar char="•"/>
              <a:defRPr sz="2200" b="0" i="0" spc="-100" baseline="0">
                <a:latin typeface="Open Sans" charset="0"/>
              </a:defRPr>
            </a:lvl1pPr>
            <a:lvl2pPr>
              <a:spcBef>
                <a:spcPts val="0"/>
              </a:spcBef>
              <a:spcAft>
                <a:spcPts val="600"/>
              </a:spcAft>
              <a:defRPr sz="1800">
                <a:latin typeface="Open Sans"/>
              </a:defRPr>
            </a:lvl2pPr>
            <a:lvl3pPr>
              <a:spcBef>
                <a:spcPts val="0"/>
              </a:spcBef>
              <a:spcAft>
                <a:spcPts val="600"/>
              </a:spcAft>
              <a:defRPr sz="1600">
                <a:latin typeface="Open Sans"/>
              </a:defRPr>
            </a:lvl3pPr>
          </a:lstStyle>
          <a:p>
            <a:pPr lvl="0"/>
            <a:r>
              <a:rPr lang="en-US" dirty="0"/>
              <a:t>Click to edit bulleted text list click to edit bulleted List click to edit bulleted list</a:t>
            </a:r>
          </a:p>
          <a:p>
            <a:pPr lvl="1"/>
            <a:r>
              <a:rPr lang="en-US" dirty="0"/>
              <a:t>d</a:t>
            </a:r>
          </a:p>
          <a:p>
            <a:pPr lvl="2"/>
            <a:r>
              <a:rPr lang="en-US" dirty="0">
                <a:latin typeface="Open Sans"/>
              </a:rPr>
              <a:t>d</a:t>
            </a:r>
            <a:endParaRPr lang="en-US" dirty="0"/>
          </a:p>
          <a:p>
            <a:pPr lvl="0"/>
            <a:r>
              <a:rPr lang="en-US" dirty="0"/>
              <a:t>Item number 2 in bulleted List</a:t>
            </a:r>
          </a:p>
          <a:p>
            <a:pPr lvl="1"/>
            <a:endParaRPr lang="en-US" dirty="0"/>
          </a:p>
          <a:p>
            <a:pPr lvl="0"/>
            <a:r>
              <a:rPr lang="en-US" dirty="0"/>
              <a:t>Item 3</a:t>
            </a:r>
          </a:p>
        </p:txBody>
      </p:sp>
    </p:spTree>
    <p:extLst>
      <p:ext uri="{BB962C8B-B14F-4D97-AF65-F5344CB8AC3E}">
        <p14:creationId xmlns:p14="http://schemas.microsoft.com/office/powerpoint/2010/main" val="1000346452"/>
      </p:ext>
    </p:extLst>
  </p:cSld>
  <p:clrMapOvr>
    <a:masterClrMapping/>
  </p:clrMapOvr>
  <p:transition spd="slow">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ISPOR Title slide">
    <p:spTree>
      <p:nvGrpSpPr>
        <p:cNvPr id="1" name=""/>
        <p:cNvGrpSpPr/>
        <p:nvPr/>
      </p:nvGrpSpPr>
      <p:grpSpPr>
        <a:xfrm>
          <a:off x="0" y="0"/>
          <a:ext cx="0" cy="0"/>
          <a:chOff x="0" y="0"/>
          <a:chExt cx="0" cy="0"/>
        </a:xfrm>
      </p:grpSpPr>
      <p:sp>
        <p:nvSpPr>
          <p:cNvPr id="17" name="Title 16"/>
          <p:cNvSpPr>
            <a:spLocks noGrp="1"/>
          </p:cNvSpPr>
          <p:nvPr>
            <p:ph type="title" hasCustomPrompt="1"/>
          </p:nvPr>
        </p:nvSpPr>
        <p:spPr>
          <a:xfrm>
            <a:off x="5313947" y="2795504"/>
            <a:ext cx="6878053" cy="1162885"/>
          </a:xfrm>
          <a:prstGeom prst="rect">
            <a:avLst/>
          </a:prstGeom>
        </p:spPr>
        <p:txBody>
          <a:bodyPr/>
          <a:lstStyle>
            <a:lvl1pPr fontAlgn="t">
              <a:lnSpc>
                <a:spcPts val="4200"/>
              </a:lnSpc>
              <a:defRPr sz="3600" b="1" i="0" spc="-100" baseline="0">
                <a:solidFill>
                  <a:schemeClr val="bg1"/>
                </a:solidFill>
                <a:latin typeface="Open Sans" charset="0"/>
              </a:defRPr>
            </a:lvl1pPr>
          </a:lstStyle>
          <a:p>
            <a:r>
              <a:rPr lang="en-US" dirty="0"/>
              <a:t>Click to edit Title Style Click to Edit Title Style</a:t>
            </a:r>
          </a:p>
        </p:txBody>
      </p:sp>
      <p:sp>
        <p:nvSpPr>
          <p:cNvPr id="21" name="Text Placeholder 20"/>
          <p:cNvSpPr>
            <a:spLocks noGrp="1"/>
          </p:cNvSpPr>
          <p:nvPr>
            <p:ph type="body" sz="quarter" idx="10" hasCustomPrompt="1"/>
          </p:nvPr>
        </p:nvSpPr>
        <p:spPr>
          <a:xfrm>
            <a:off x="5313363" y="3958389"/>
            <a:ext cx="6610350" cy="1022266"/>
          </a:xfrm>
          <a:prstGeom prst="rect">
            <a:avLst/>
          </a:prstGeom>
        </p:spPr>
        <p:txBody>
          <a:bodyPr/>
          <a:lstStyle>
            <a:lvl1pPr marL="0" indent="0" fontAlgn="t">
              <a:lnSpc>
                <a:spcPts val="4000"/>
              </a:lnSpc>
              <a:buFontTx/>
              <a:buNone/>
              <a:defRPr sz="3000" spc="-100" baseline="0">
                <a:latin typeface="Open Sans Semibold" charset="0"/>
              </a:defRPr>
            </a:lvl1pPr>
          </a:lstStyle>
          <a:p>
            <a:pPr lvl="0"/>
            <a:r>
              <a:rPr lang="en-US" dirty="0"/>
              <a:t>Click to edit Subtitle Style Click to Edit Subtitle Style</a:t>
            </a:r>
          </a:p>
        </p:txBody>
      </p:sp>
      <p:sp>
        <p:nvSpPr>
          <p:cNvPr id="22" name="Text Placeholder 20"/>
          <p:cNvSpPr>
            <a:spLocks noGrp="1"/>
          </p:cNvSpPr>
          <p:nvPr>
            <p:ph type="body" sz="quarter" idx="11" hasCustomPrompt="1"/>
          </p:nvPr>
        </p:nvSpPr>
        <p:spPr>
          <a:xfrm>
            <a:off x="5313363" y="5667292"/>
            <a:ext cx="6610350" cy="372560"/>
          </a:xfrm>
          <a:prstGeom prst="rect">
            <a:avLst/>
          </a:prstGeom>
        </p:spPr>
        <p:txBody>
          <a:bodyPr/>
          <a:lstStyle>
            <a:lvl1pPr marL="0" indent="0">
              <a:buFontTx/>
              <a:buNone/>
              <a:defRPr sz="1800" baseline="0">
                <a:solidFill>
                  <a:schemeClr val="bg1"/>
                </a:solidFill>
                <a:latin typeface="Open Sans Semibold" charset="0"/>
              </a:defRPr>
            </a:lvl1pPr>
          </a:lstStyle>
          <a:p>
            <a:pPr lvl="0"/>
            <a:r>
              <a:rPr lang="en-US" dirty="0"/>
              <a:t>Click to edit Date</a:t>
            </a:r>
          </a:p>
        </p:txBody>
      </p:sp>
      <p:sp>
        <p:nvSpPr>
          <p:cNvPr id="23" name="Text Placeholder 20"/>
          <p:cNvSpPr>
            <a:spLocks noGrp="1"/>
          </p:cNvSpPr>
          <p:nvPr>
            <p:ph type="body" sz="quarter" idx="12" hasCustomPrompt="1"/>
          </p:nvPr>
        </p:nvSpPr>
        <p:spPr>
          <a:xfrm>
            <a:off x="5313363" y="5981323"/>
            <a:ext cx="6610350" cy="372560"/>
          </a:xfrm>
          <a:prstGeom prst="rect">
            <a:avLst/>
          </a:prstGeom>
        </p:spPr>
        <p:txBody>
          <a:bodyPr/>
          <a:lstStyle>
            <a:lvl1pPr marL="0" indent="0">
              <a:buFontTx/>
              <a:buNone/>
              <a:defRPr sz="1800" baseline="0">
                <a:solidFill>
                  <a:schemeClr val="bg1"/>
                </a:solidFill>
                <a:latin typeface="Open Sans" charset="0"/>
              </a:defRPr>
            </a:lvl1pPr>
          </a:lstStyle>
          <a:p>
            <a:pPr lvl="0"/>
            <a:r>
              <a:rPr lang="en-US" dirty="0"/>
              <a:t>Click to edit text click to edit text</a:t>
            </a:r>
          </a:p>
        </p:txBody>
      </p:sp>
    </p:spTree>
    <p:extLst>
      <p:ext uri="{BB962C8B-B14F-4D97-AF65-F5344CB8AC3E}">
        <p14:creationId xmlns:p14="http://schemas.microsoft.com/office/powerpoint/2010/main" val="1273607425"/>
      </p:ext>
    </p:extLst>
  </p:cSld>
  <p:clrMapOvr>
    <a:masterClrMapping/>
  </p:clrMapOvr>
  <p:transition spd="slow">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879952"/>
          </a:xfrm>
        </p:spPr>
        <p:txBody>
          <a:bodyPr anchor="b">
            <a:normAutofit/>
          </a:bodyPr>
          <a:lstStyle>
            <a:lvl1pPr algn="l">
              <a:defRPr sz="3000" b="1">
                <a:latin typeface="Arial"/>
                <a:cs typeface="Arial"/>
              </a:defRPr>
            </a:lvl1pPr>
          </a:lstStyle>
          <a:p>
            <a:r>
              <a:rPr lang="en-US" dirty="0"/>
              <a:t>Click to edit Master title style</a:t>
            </a:r>
          </a:p>
        </p:txBody>
      </p:sp>
      <p:sp>
        <p:nvSpPr>
          <p:cNvPr id="3" name="Content Placeholder 2"/>
          <p:cNvSpPr>
            <a:spLocks noGrp="1"/>
          </p:cNvSpPr>
          <p:nvPr>
            <p:ph idx="1"/>
          </p:nvPr>
        </p:nvSpPr>
        <p:spPr>
          <a:xfrm>
            <a:off x="609600" y="1542954"/>
            <a:ext cx="10972800" cy="4646189"/>
          </a:xfrm>
        </p:spPr>
        <p:txBody>
          <a:bodyPr>
            <a:normAutofit/>
          </a:bodyPr>
          <a:lstStyle>
            <a:lvl1pPr marL="230188" indent="-230188">
              <a:buClr>
                <a:schemeClr val="tx1"/>
              </a:buClr>
              <a:buFont typeface="Wingdings" charset="2"/>
              <a:buChar char="§"/>
              <a:defRPr sz="2200">
                <a:latin typeface="Arial"/>
                <a:cs typeface="Arial"/>
              </a:defRPr>
            </a:lvl1pPr>
            <a:lvl2pPr marL="461963" indent="-231775">
              <a:buClr>
                <a:schemeClr val="tx1"/>
              </a:buClr>
              <a:defRPr sz="1800">
                <a:latin typeface="Arial"/>
                <a:cs typeface="Arial"/>
              </a:defRPr>
            </a:lvl2pPr>
            <a:lvl3pPr marL="630238" indent="-168275">
              <a:buClr>
                <a:schemeClr val="tx1"/>
              </a:buClr>
              <a:defRPr sz="1800">
                <a:latin typeface="Arial"/>
                <a:cs typeface="Arial"/>
              </a:defRPr>
            </a:lvl3pPr>
            <a:lvl4pPr marL="796925" indent="-166688">
              <a:buClr>
                <a:schemeClr val="tx1"/>
              </a:buClr>
              <a:tabLst/>
              <a:defRPr sz="1800">
                <a:latin typeface="Arial"/>
                <a:cs typeface="Arial"/>
              </a:defRPr>
            </a:lvl4pPr>
            <a:lvl5pPr marL="976313" indent="-179388">
              <a:buClr>
                <a:schemeClr val="tx1"/>
              </a:buClr>
              <a:defRPr sz="18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55819348"/>
      </p:ext>
    </p:extLst>
  </p:cSld>
  <p:clrMapOvr>
    <a:masterClrMapping/>
  </p:clrMapOvr>
  <p:transition spd="slow">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SPOR Title slide">
    <p:spTree>
      <p:nvGrpSpPr>
        <p:cNvPr id="1" name=""/>
        <p:cNvGrpSpPr/>
        <p:nvPr/>
      </p:nvGrpSpPr>
      <p:grpSpPr>
        <a:xfrm>
          <a:off x="0" y="0"/>
          <a:ext cx="0" cy="0"/>
          <a:chOff x="0" y="0"/>
          <a:chExt cx="0" cy="0"/>
        </a:xfrm>
      </p:grpSpPr>
      <p:sp>
        <p:nvSpPr>
          <p:cNvPr id="17" name="Title 16"/>
          <p:cNvSpPr>
            <a:spLocks noGrp="1"/>
          </p:cNvSpPr>
          <p:nvPr>
            <p:ph type="title" hasCustomPrompt="1"/>
          </p:nvPr>
        </p:nvSpPr>
        <p:spPr>
          <a:xfrm>
            <a:off x="5313947" y="2795504"/>
            <a:ext cx="6878053" cy="1162885"/>
          </a:xfrm>
          <a:prstGeom prst="rect">
            <a:avLst/>
          </a:prstGeom>
        </p:spPr>
        <p:txBody>
          <a:bodyPr/>
          <a:lstStyle>
            <a:lvl1pPr fontAlgn="t">
              <a:lnSpc>
                <a:spcPts val="4200"/>
              </a:lnSpc>
              <a:defRPr sz="3600" b="1" i="0" spc="-100" baseline="0">
                <a:solidFill>
                  <a:schemeClr val="bg1"/>
                </a:solidFill>
                <a:latin typeface="Open Sans" charset="0"/>
              </a:defRPr>
            </a:lvl1pPr>
          </a:lstStyle>
          <a:p>
            <a:r>
              <a:rPr lang="en-US" dirty="0"/>
              <a:t>Click to edit Title Style Click to Edit Title Style</a:t>
            </a:r>
          </a:p>
        </p:txBody>
      </p:sp>
      <p:sp>
        <p:nvSpPr>
          <p:cNvPr id="21" name="Text Placeholder 20"/>
          <p:cNvSpPr>
            <a:spLocks noGrp="1"/>
          </p:cNvSpPr>
          <p:nvPr>
            <p:ph type="body" sz="quarter" idx="10" hasCustomPrompt="1"/>
          </p:nvPr>
        </p:nvSpPr>
        <p:spPr>
          <a:xfrm>
            <a:off x="5313363" y="3958389"/>
            <a:ext cx="6610350" cy="1022266"/>
          </a:xfrm>
          <a:prstGeom prst="rect">
            <a:avLst/>
          </a:prstGeom>
        </p:spPr>
        <p:txBody>
          <a:bodyPr/>
          <a:lstStyle>
            <a:lvl1pPr marL="0" indent="0" fontAlgn="t">
              <a:lnSpc>
                <a:spcPts val="4000"/>
              </a:lnSpc>
              <a:buFontTx/>
              <a:buNone/>
              <a:defRPr sz="3000" spc="-100" baseline="0">
                <a:latin typeface="Open Sans Semibold" charset="0"/>
              </a:defRPr>
            </a:lvl1pPr>
          </a:lstStyle>
          <a:p>
            <a:pPr lvl="0"/>
            <a:r>
              <a:rPr lang="en-US" dirty="0"/>
              <a:t>Click to edit Subtitle Style Click to Edit Subtitle Style</a:t>
            </a:r>
          </a:p>
        </p:txBody>
      </p:sp>
      <p:sp>
        <p:nvSpPr>
          <p:cNvPr id="22" name="Text Placeholder 20"/>
          <p:cNvSpPr>
            <a:spLocks noGrp="1"/>
          </p:cNvSpPr>
          <p:nvPr>
            <p:ph type="body" sz="quarter" idx="11" hasCustomPrompt="1"/>
          </p:nvPr>
        </p:nvSpPr>
        <p:spPr>
          <a:xfrm>
            <a:off x="5313363" y="5667292"/>
            <a:ext cx="6610350" cy="372560"/>
          </a:xfrm>
          <a:prstGeom prst="rect">
            <a:avLst/>
          </a:prstGeom>
        </p:spPr>
        <p:txBody>
          <a:bodyPr/>
          <a:lstStyle>
            <a:lvl1pPr marL="0" indent="0">
              <a:buFontTx/>
              <a:buNone/>
              <a:defRPr sz="1800" baseline="0">
                <a:solidFill>
                  <a:schemeClr val="bg1"/>
                </a:solidFill>
                <a:latin typeface="Open Sans Semibold" charset="0"/>
              </a:defRPr>
            </a:lvl1pPr>
          </a:lstStyle>
          <a:p>
            <a:pPr lvl="0"/>
            <a:r>
              <a:rPr lang="en-US" dirty="0"/>
              <a:t>Click to edit Date</a:t>
            </a:r>
          </a:p>
        </p:txBody>
      </p:sp>
      <p:sp>
        <p:nvSpPr>
          <p:cNvPr id="23" name="Text Placeholder 20"/>
          <p:cNvSpPr>
            <a:spLocks noGrp="1"/>
          </p:cNvSpPr>
          <p:nvPr>
            <p:ph type="body" sz="quarter" idx="12" hasCustomPrompt="1"/>
          </p:nvPr>
        </p:nvSpPr>
        <p:spPr>
          <a:xfrm>
            <a:off x="5313363" y="5981323"/>
            <a:ext cx="6610350" cy="372560"/>
          </a:xfrm>
          <a:prstGeom prst="rect">
            <a:avLst/>
          </a:prstGeom>
        </p:spPr>
        <p:txBody>
          <a:bodyPr/>
          <a:lstStyle>
            <a:lvl1pPr marL="0" indent="0">
              <a:buFontTx/>
              <a:buNone/>
              <a:defRPr sz="1800" baseline="0">
                <a:solidFill>
                  <a:schemeClr val="bg1"/>
                </a:solidFill>
                <a:latin typeface="Open Sans" charset="0"/>
              </a:defRPr>
            </a:lvl1pPr>
          </a:lstStyle>
          <a:p>
            <a:pPr lvl="0"/>
            <a:r>
              <a:rPr lang="en-US" dirty="0"/>
              <a:t>Click to edit text click to edit text</a:t>
            </a:r>
          </a:p>
        </p:txBody>
      </p:sp>
    </p:spTree>
    <p:extLst>
      <p:ext uri="{BB962C8B-B14F-4D97-AF65-F5344CB8AC3E}">
        <p14:creationId xmlns:p14="http://schemas.microsoft.com/office/powerpoint/2010/main" val="1548099788"/>
      </p:ext>
    </p:extLst>
  </p:cSld>
  <p:clrMapOvr>
    <a:masterClrMapping/>
  </p:clrMapOvr>
  <p:transition spd="slow">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pecial-Quote Slide">
    <p:spTree>
      <p:nvGrpSpPr>
        <p:cNvPr id="1" name=""/>
        <p:cNvGrpSpPr/>
        <p:nvPr/>
      </p:nvGrpSpPr>
      <p:grpSpPr>
        <a:xfrm>
          <a:off x="0" y="0"/>
          <a:ext cx="0" cy="0"/>
          <a:chOff x="0" y="0"/>
          <a:chExt cx="0" cy="0"/>
        </a:xfrm>
      </p:grpSpPr>
      <p:sp>
        <p:nvSpPr>
          <p:cNvPr id="12" name="Text Placeholder 20"/>
          <p:cNvSpPr>
            <a:spLocks noGrp="1"/>
          </p:cNvSpPr>
          <p:nvPr>
            <p:ph type="body" sz="quarter" idx="13" hasCustomPrompt="1"/>
          </p:nvPr>
        </p:nvSpPr>
        <p:spPr>
          <a:xfrm>
            <a:off x="7134726" y="3657185"/>
            <a:ext cx="4215648" cy="721685"/>
          </a:xfrm>
          <a:prstGeom prst="rect">
            <a:avLst/>
          </a:prstGeom>
        </p:spPr>
        <p:txBody>
          <a:bodyPr/>
          <a:lstStyle>
            <a:lvl1pPr marL="0" indent="0">
              <a:lnSpc>
                <a:spcPts val="2200"/>
              </a:lnSpc>
              <a:spcBef>
                <a:spcPts val="0"/>
              </a:spcBef>
              <a:buFontTx/>
              <a:buNone/>
              <a:defRPr sz="1800" b="1" i="0" spc="0" baseline="0">
                <a:latin typeface="Open Sans" charset="0"/>
              </a:defRPr>
            </a:lvl1pPr>
          </a:lstStyle>
          <a:p>
            <a:pPr lvl="0"/>
            <a:r>
              <a:rPr lang="en-US" dirty="0"/>
              <a:t>Click to edit Subtitle Style Click to Edit Subtitle Style</a:t>
            </a:r>
          </a:p>
        </p:txBody>
      </p:sp>
      <p:sp>
        <p:nvSpPr>
          <p:cNvPr id="13" name="Text Placeholder 20"/>
          <p:cNvSpPr>
            <a:spLocks noGrp="1"/>
          </p:cNvSpPr>
          <p:nvPr>
            <p:ph type="body" sz="quarter" idx="14" hasCustomPrompt="1"/>
          </p:nvPr>
        </p:nvSpPr>
        <p:spPr>
          <a:xfrm>
            <a:off x="4319588" y="5437859"/>
            <a:ext cx="7030786" cy="866688"/>
          </a:xfrm>
          <a:prstGeom prst="rect">
            <a:avLst/>
          </a:prstGeom>
        </p:spPr>
        <p:txBody>
          <a:bodyPr/>
          <a:lstStyle>
            <a:lvl1pPr marL="0" indent="0">
              <a:lnSpc>
                <a:spcPts val="2000"/>
              </a:lnSpc>
              <a:spcBef>
                <a:spcPts val="0"/>
              </a:spcBef>
              <a:buFontTx/>
              <a:buNone/>
              <a:defRPr sz="1600" b="0" i="0" spc="0" baseline="0">
                <a:latin typeface="Open Sans Semibold" charset="0"/>
              </a:defRPr>
            </a:lvl1pPr>
          </a:lstStyle>
          <a:p>
            <a:pPr lvl="0"/>
            <a:r>
              <a:rPr lang="en-US" dirty="0"/>
              <a:t>Click to edit additional text here additional text here add special text here add special text here add special text here add special text here add special text here.</a:t>
            </a:r>
          </a:p>
        </p:txBody>
      </p:sp>
      <p:sp>
        <p:nvSpPr>
          <p:cNvPr id="15" name="Text Placeholder 20"/>
          <p:cNvSpPr>
            <a:spLocks noGrp="1"/>
          </p:cNvSpPr>
          <p:nvPr>
            <p:ph type="body" sz="quarter" idx="15" hasCustomPrompt="1"/>
          </p:nvPr>
        </p:nvSpPr>
        <p:spPr>
          <a:xfrm>
            <a:off x="4319588" y="1335088"/>
            <a:ext cx="7030786" cy="2322097"/>
          </a:xfrm>
          <a:prstGeom prst="rect">
            <a:avLst/>
          </a:prstGeom>
        </p:spPr>
        <p:txBody>
          <a:bodyPr/>
          <a:lstStyle>
            <a:lvl1pPr marL="0" indent="0">
              <a:lnSpc>
                <a:spcPts val="4200"/>
              </a:lnSpc>
              <a:spcBef>
                <a:spcPts val="0"/>
              </a:spcBef>
              <a:buFontTx/>
              <a:buNone/>
              <a:defRPr sz="3600" b="0" i="0" spc="0" baseline="0">
                <a:latin typeface="Oswald Light" charset="0"/>
              </a:defRPr>
            </a:lvl1pPr>
          </a:lstStyle>
          <a:p>
            <a:pPr lvl="0"/>
            <a:r>
              <a:rPr lang="en-US" dirty="0"/>
              <a:t>“Click to edit multiline quote or special text here click to edit multiline quote or text here click to edit text here edit multiline quote or text here click to edit text here.”</a:t>
            </a:r>
          </a:p>
        </p:txBody>
      </p:sp>
      <p:sp>
        <p:nvSpPr>
          <p:cNvPr id="17" name="Picture Placeholder 16"/>
          <p:cNvSpPr>
            <a:spLocks noGrp="1"/>
          </p:cNvSpPr>
          <p:nvPr>
            <p:ph type="pic" sz="quarter" idx="16" hasCustomPrompt="1"/>
          </p:nvPr>
        </p:nvSpPr>
        <p:spPr>
          <a:xfrm>
            <a:off x="0" y="0"/>
            <a:ext cx="4162425" cy="6858000"/>
          </a:xfrm>
          <a:prstGeom prst="rect">
            <a:avLst/>
          </a:prstGeom>
        </p:spPr>
        <p:txBody>
          <a:bodyPr/>
          <a:lstStyle/>
          <a:p>
            <a:r>
              <a:rPr lang="en-US" dirty="0"/>
              <a:t>PLACE PICTURE HERE</a:t>
            </a:r>
          </a:p>
        </p:txBody>
      </p:sp>
    </p:spTree>
    <p:extLst>
      <p:ext uri="{BB962C8B-B14F-4D97-AF65-F5344CB8AC3E}">
        <p14:creationId xmlns:p14="http://schemas.microsoft.com/office/powerpoint/2010/main" val="3028690882"/>
      </p:ext>
    </p:extLst>
  </p:cSld>
  <p:clrMapOvr>
    <a:masterClrMapping/>
  </p:clrMapOvr>
  <p:transition spd="slow">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879952"/>
          </a:xfrm>
        </p:spPr>
        <p:txBody>
          <a:bodyPr anchor="b">
            <a:normAutofit/>
          </a:bodyPr>
          <a:lstStyle>
            <a:lvl1pPr algn="l">
              <a:defRPr sz="3000" b="1">
                <a:latin typeface="Arial"/>
                <a:cs typeface="Arial"/>
              </a:defRPr>
            </a:lvl1pPr>
          </a:lstStyle>
          <a:p>
            <a:r>
              <a:rPr lang="en-US" dirty="0"/>
              <a:t>Click to edit Master title style</a:t>
            </a:r>
          </a:p>
        </p:txBody>
      </p:sp>
      <p:sp>
        <p:nvSpPr>
          <p:cNvPr id="3" name="Content Placeholder 2"/>
          <p:cNvSpPr>
            <a:spLocks noGrp="1"/>
          </p:cNvSpPr>
          <p:nvPr>
            <p:ph idx="1"/>
          </p:nvPr>
        </p:nvSpPr>
        <p:spPr>
          <a:xfrm>
            <a:off x="609600" y="1479974"/>
            <a:ext cx="10972800" cy="4646189"/>
          </a:xfrm>
        </p:spPr>
        <p:txBody>
          <a:bodyPr>
            <a:normAutofit/>
          </a:bodyPr>
          <a:lstStyle>
            <a:lvl1pPr marL="230188" indent="-230188">
              <a:buClr>
                <a:schemeClr val="accent1"/>
              </a:buClr>
              <a:buFont typeface="Wingdings" charset="2"/>
              <a:buChar char="§"/>
              <a:defRPr sz="2200">
                <a:latin typeface="Arial"/>
                <a:cs typeface="Arial"/>
              </a:defRPr>
            </a:lvl1pPr>
            <a:lvl2pPr marL="461963" indent="-231775">
              <a:buClr>
                <a:schemeClr val="accent1"/>
              </a:buClr>
              <a:defRPr sz="1800">
                <a:latin typeface="Arial"/>
                <a:cs typeface="Arial"/>
              </a:defRPr>
            </a:lvl2pPr>
            <a:lvl3pPr marL="630238" indent="-168275">
              <a:buClr>
                <a:schemeClr val="accent1"/>
              </a:buClr>
              <a:defRPr sz="1800">
                <a:latin typeface="Arial"/>
                <a:cs typeface="Arial"/>
              </a:defRPr>
            </a:lvl3pPr>
            <a:lvl4pPr marL="796925" indent="-166688">
              <a:buClr>
                <a:schemeClr val="accent1"/>
              </a:buClr>
              <a:tabLst/>
              <a:defRPr sz="1800">
                <a:latin typeface="Arial"/>
                <a:cs typeface="Arial"/>
              </a:defRPr>
            </a:lvl4pPr>
            <a:lvl5pPr marL="976313" indent="-179388">
              <a:buClr>
                <a:schemeClr val="accent1"/>
              </a:buClr>
              <a:defRPr sz="18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4" name="Group 3"/>
          <p:cNvGrpSpPr/>
          <p:nvPr userDrawn="1"/>
        </p:nvGrpSpPr>
        <p:grpSpPr>
          <a:xfrm>
            <a:off x="0" y="1252522"/>
            <a:ext cx="12192000" cy="0"/>
            <a:chOff x="0" y="1252522"/>
            <a:chExt cx="9144000" cy="0"/>
          </a:xfrm>
        </p:grpSpPr>
        <p:cxnSp>
          <p:nvCxnSpPr>
            <p:cNvPr id="8" name="Straight Connector 7"/>
            <p:cNvCxnSpPr/>
            <p:nvPr userDrawn="1"/>
          </p:nvCxnSpPr>
          <p:spPr>
            <a:xfrm>
              <a:off x="0" y="1252522"/>
              <a:ext cx="2590800" cy="0"/>
            </a:xfrm>
            <a:prstGeom prst="line">
              <a:avLst/>
            </a:prstGeom>
            <a:ln w="7620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2590800" y="1252522"/>
              <a:ext cx="2436432" cy="0"/>
            </a:xfrm>
            <a:prstGeom prst="line">
              <a:avLst/>
            </a:prstGeom>
            <a:ln w="76200"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5027232" y="1252522"/>
              <a:ext cx="1283484" cy="0"/>
            </a:xfrm>
            <a:prstGeom prst="line">
              <a:avLst/>
            </a:prstGeom>
            <a:ln w="76200" cmpd="sng">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a:off x="6310716" y="1252522"/>
              <a:ext cx="2833284" cy="0"/>
            </a:xfrm>
            <a:prstGeom prst="line">
              <a:avLst/>
            </a:prstGeom>
            <a:ln w="76200" cmpd="sng">
              <a:solidFill>
                <a:schemeClr val="accent1"/>
              </a:solidFill>
            </a:ln>
            <a:effectLst/>
          </p:spPr>
          <p:style>
            <a:lnRef idx="2">
              <a:schemeClr val="accent1"/>
            </a:lnRef>
            <a:fillRef idx="0">
              <a:schemeClr val="accent1"/>
            </a:fillRef>
            <a:effectRef idx="1">
              <a:schemeClr val="accent1"/>
            </a:effectRef>
            <a:fontRef idx="minor">
              <a:schemeClr val="tx1"/>
            </a:fontRef>
          </p:style>
        </p:cxnSp>
      </p:grpSp>
      <p:sp>
        <p:nvSpPr>
          <p:cNvPr id="6" name="Slide Number Placeholder 5"/>
          <p:cNvSpPr>
            <a:spLocks noGrp="1"/>
          </p:cNvSpPr>
          <p:nvPr>
            <p:ph type="sldNum" sz="quarter" idx="12"/>
          </p:nvPr>
        </p:nvSpPr>
        <p:spPr>
          <a:xfrm>
            <a:off x="8946672" y="6355103"/>
            <a:ext cx="2844800" cy="365125"/>
          </a:xfrm>
        </p:spPr>
        <p:txBody>
          <a:bodyPr/>
          <a:lstStyle>
            <a:lvl1pPr>
              <a:defRPr sz="1000">
                <a:solidFill>
                  <a:schemeClr val="accent3"/>
                </a:solidFill>
                <a:latin typeface="Arial"/>
                <a:cs typeface="Arial"/>
              </a:defRPr>
            </a:lvl1pPr>
          </a:lstStyle>
          <a:p>
            <a:fld id="{A3EFA86B-DDA6-464D-9DCB-23377CD05E13}" type="slidenum">
              <a:rPr lang="en-US" smtClean="0"/>
              <a:pPr/>
              <a:t>‹#›</a:t>
            </a:fld>
            <a:endParaRPr lang="en-US" dirty="0"/>
          </a:p>
        </p:txBody>
      </p:sp>
    </p:spTree>
    <p:extLst>
      <p:ext uri="{BB962C8B-B14F-4D97-AF65-F5344CB8AC3E}">
        <p14:creationId xmlns:p14="http://schemas.microsoft.com/office/powerpoint/2010/main" val="402091807"/>
      </p:ext>
    </p:extLst>
  </p:cSld>
  <p:clrMapOvr>
    <a:masterClrMapping/>
  </p:clrMapOvr>
  <p:transition spd="slow">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1AF6681-3ED8-7E46-B442-9C388B64CDA9}"/>
              </a:ext>
            </a:extLst>
          </p:cNvPr>
          <p:cNvSpPr/>
          <p:nvPr userDrawn="1"/>
        </p:nvSpPr>
        <p:spPr>
          <a:xfrm>
            <a:off x="0" y="1"/>
            <a:ext cx="12195176" cy="745959"/>
          </a:xfrm>
          <a:prstGeom prst="rect">
            <a:avLst/>
          </a:prstGeom>
          <a:solidFill>
            <a:srgbClr val="E7E6E6"/>
          </a:solidFill>
          <a:ln w="12700" cap="flat" cmpd="sng" algn="ctr">
            <a:noFill/>
            <a:prstDash val="solid"/>
            <a:miter lim="800000"/>
          </a:ln>
          <a:effectLst/>
        </p:spPr>
        <p:txBody>
          <a:bodyPr lIns="91452" tIns="45727" rIns="91452" bIns="45727" rtlCol="0" anchor="ctr"/>
          <a:lstStyle/>
          <a:p>
            <a:pPr marL="0" marR="0" lvl="0" indent="0" algn="ctr" defTabSz="914498"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1646773" y="846139"/>
            <a:ext cx="9935628" cy="1143000"/>
          </a:xfrm>
        </p:spPr>
        <p:txBody>
          <a:bodyPr>
            <a:normAutofit/>
          </a:bodyPr>
          <a:lstStyle>
            <a:lvl1pPr algn="l">
              <a:defRPr sz="3067"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p:cNvSpPr>
            <a:spLocks noGrp="1"/>
          </p:cNvSpPr>
          <p:nvPr>
            <p:ph idx="1"/>
          </p:nvPr>
        </p:nvSpPr>
        <p:spPr>
          <a:xfrm>
            <a:off x="1646774" y="2171702"/>
            <a:ext cx="4603255" cy="4043463"/>
          </a:xfrm>
        </p:spPr>
        <p:txBody>
          <a:bodyPr>
            <a:normAutofit/>
          </a:bodyPr>
          <a:lstStyle>
            <a:lvl1pPr marL="234975" indent="-234975">
              <a:buClr>
                <a:schemeClr val="accent1"/>
              </a:buClr>
              <a:defRPr sz="2267">
                <a:latin typeface="Open Sans" panose="020B0606030504020204" pitchFamily="34" charset="0"/>
                <a:ea typeface="Open Sans" panose="020B0606030504020204" pitchFamily="34" charset="0"/>
                <a:cs typeface="Open Sans" panose="020B0606030504020204" pitchFamily="34" charset="0"/>
              </a:defRPr>
            </a:lvl1pPr>
            <a:lvl2pPr>
              <a:buClr>
                <a:schemeClr val="accent1"/>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1867">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1"/>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2479152" y="6356352"/>
            <a:ext cx="9103249" cy="365125"/>
          </a:xfrm>
        </p:spPr>
        <p:txBody>
          <a:bodyPr/>
          <a:lstStyle>
            <a:lvl1pPr algn="l">
              <a:defRPr sz="1067"/>
            </a:lvl1pPr>
          </a:lstStyle>
          <a:p>
            <a:endParaRPr lang="en-US"/>
          </a:p>
        </p:txBody>
      </p:sp>
      <p:sp>
        <p:nvSpPr>
          <p:cNvPr id="6" name="Slide Number Placeholder 5"/>
          <p:cNvSpPr>
            <a:spLocks noGrp="1"/>
          </p:cNvSpPr>
          <p:nvPr>
            <p:ph type="sldNum" sz="quarter" idx="12"/>
          </p:nvPr>
        </p:nvSpPr>
        <p:spPr>
          <a:xfrm>
            <a:off x="533540" y="6356352"/>
            <a:ext cx="2844800" cy="365125"/>
          </a:xfrm>
        </p:spPr>
        <p:txBody>
          <a:bodyPr/>
          <a:lstStyle>
            <a:lvl1pPr algn="l">
              <a:defRPr sz="1067"/>
            </a:lvl1pPr>
          </a:lstStyle>
          <a:p>
            <a:fld id="{B27CA8E8-838F-1F4C-A76E-7AF875342C25}" type="slidenum">
              <a:rPr lang="en-US"/>
              <a:pPr/>
              <a:t>‹#›</a:t>
            </a:fld>
            <a:endParaRPr lang="en-US"/>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7903" y="207892"/>
            <a:ext cx="1364603" cy="330177"/>
          </a:xfrm>
          <a:prstGeom prst="rect">
            <a:avLst/>
          </a:prstGeom>
        </p:spPr>
      </p:pic>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b="24382"/>
          <a:stretch/>
        </p:blipFill>
        <p:spPr>
          <a:xfrm>
            <a:off x="533539" y="141185"/>
            <a:ext cx="1945612" cy="463587"/>
          </a:xfrm>
          <a:prstGeom prst="rect">
            <a:avLst/>
          </a:prstGeom>
        </p:spPr>
      </p:pic>
      <p:sp>
        <p:nvSpPr>
          <p:cNvPr id="10" name="Content Placeholder 2"/>
          <p:cNvSpPr>
            <a:spLocks noGrp="1"/>
          </p:cNvSpPr>
          <p:nvPr>
            <p:ph idx="13"/>
          </p:nvPr>
        </p:nvSpPr>
        <p:spPr>
          <a:xfrm>
            <a:off x="6815869" y="2171702"/>
            <a:ext cx="4603255" cy="4043463"/>
          </a:xfrm>
        </p:spPr>
        <p:txBody>
          <a:bodyPr>
            <a:normAutofit/>
          </a:bodyPr>
          <a:lstStyle>
            <a:lvl1pPr marL="234975" indent="-234975">
              <a:buClr>
                <a:schemeClr val="accent1"/>
              </a:buClr>
              <a:defRPr sz="2267">
                <a:latin typeface="Open Sans" panose="020B0606030504020204" pitchFamily="34" charset="0"/>
                <a:ea typeface="Open Sans" panose="020B0606030504020204" pitchFamily="34" charset="0"/>
                <a:cs typeface="Open Sans" panose="020B0606030504020204" pitchFamily="34" charset="0"/>
              </a:defRPr>
            </a:lvl1pPr>
            <a:lvl2pPr>
              <a:buClr>
                <a:schemeClr val="accent1"/>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1867">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1"/>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p:cNvSpPr txBox="1">
            <a:spLocks/>
          </p:cNvSpPr>
          <p:nvPr userDrawn="1"/>
        </p:nvSpPr>
        <p:spPr>
          <a:xfrm>
            <a:off x="521096" y="6368380"/>
            <a:ext cx="990859" cy="365125"/>
          </a:xfrm>
          <a:prstGeom prst="rect">
            <a:avLst/>
          </a:prstGeom>
        </p:spPr>
        <p:txBody>
          <a:bodyPr lIns="91452" tIns="45727" rIns="91452" bIns="45727"/>
          <a:lstStyle>
            <a:defPPr>
              <a:defRPr lang="en-US"/>
            </a:defPPr>
            <a:lvl1pPr marL="0" algn="l" defTabSz="457200" rtl="0" eaLnBrk="1" latinLnBrk="0" hangingPunct="1">
              <a:defRPr sz="1800" kern="1200" baseline="0">
                <a:solidFill>
                  <a:schemeClr val="tx1"/>
                </a:solidFill>
                <a:latin typeface="Open Sans"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5188A2-9321-6042-A206-4A6E154C04BE}" type="slidenum">
              <a:rPr lang="en-US" sz="1200" smtClean="0"/>
              <a:pPr/>
              <a:t>‹#›</a:t>
            </a:fld>
            <a:endParaRPr lang="en-US" sz="1200"/>
          </a:p>
        </p:txBody>
      </p:sp>
    </p:spTree>
    <p:extLst>
      <p:ext uri="{BB962C8B-B14F-4D97-AF65-F5344CB8AC3E}">
        <p14:creationId xmlns:p14="http://schemas.microsoft.com/office/powerpoint/2010/main" val="481362767"/>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tandard Body Text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18673" y="6368380"/>
            <a:ext cx="990600" cy="365125"/>
          </a:xfrm>
        </p:spPr>
        <p:txBody>
          <a:bodyPr/>
          <a:lstStyle>
            <a:lvl1pPr>
              <a:defRPr baseline="0">
                <a:latin typeface="Open Sans" charset="0"/>
              </a:defRPr>
            </a:lvl1pPr>
          </a:lstStyle>
          <a:p>
            <a:fld id="{9C5188A2-9321-6042-A206-4A6E154C04BE}" type="slidenum">
              <a:rPr lang="en-US" smtClean="0"/>
              <a:pPr/>
              <a:t>‹#›</a:t>
            </a:fld>
            <a:endParaRPr lang="en-US"/>
          </a:p>
        </p:txBody>
      </p:sp>
      <p:sp>
        <p:nvSpPr>
          <p:cNvPr id="8" name="Text Placeholder 20"/>
          <p:cNvSpPr>
            <a:spLocks noGrp="1"/>
          </p:cNvSpPr>
          <p:nvPr>
            <p:ph type="body" sz="quarter" idx="10" hasCustomPrompt="1"/>
          </p:nvPr>
        </p:nvSpPr>
        <p:spPr>
          <a:xfrm>
            <a:off x="1703889" y="1130968"/>
            <a:ext cx="7187448" cy="1022266"/>
          </a:xfrm>
          <a:prstGeom prst="rect">
            <a:avLst/>
          </a:prstGeom>
        </p:spPr>
        <p:txBody>
          <a:bodyPr/>
          <a:lstStyle>
            <a:lvl1pPr marL="0" indent="0">
              <a:lnSpc>
                <a:spcPts val="3400"/>
              </a:lnSpc>
              <a:spcBef>
                <a:spcPts val="0"/>
              </a:spcBef>
              <a:buFontTx/>
              <a:buNone/>
              <a:defRPr sz="3000" b="1" i="0" spc="-100" baseline="0">
                <a:latin typeface="Open Sans" charset="0"/>
              </a:defRPr>
            </a:lvl1pPr>
          </a:lstStyle>
          <a:p>
            <a:pPr lvl="0"/>
            <a:r>
              <a:rPr lang="en-US" dirty="0"/>
              <a:t>Click to edit Subtitle Style Click to Edit Subtitle Style</a:t>
            </a:r>
          </a:p>
        </p:txBody>
      </p:sp>
      <p:sp>
        <p:nvSpPr>
          <p:cNvPr id="9" name="Text Placeholder 20"/>
          <p:cNvSpPr>
            <a:spLocks noGrp="1"/>
          </p:cNvSpPr>
          <p:nvPr>
            <p:ph type="body" sz="quarter" idx="13" hasCustomPrompt="1"/>
          </p:nvPr>
        </p:nvSpPr>
        <p:spPr>
          <a:xfrm>
            <a:off x="1703889" y="2538662"/>
            <a:ext cx="4150259" cy="2430379"/>
          </a:xfrm>
          <a:prstGeom prst="rect">
            <a:avLst/>
          </a:prstGeom>
        </p:spPr>
        <p:txBody>
          <a:bodyPr/>
          <a:lstStyle>
            <a:lvl1pPr marL="182880" indent="-182880">
              <a:lnSpc>
                <a:spcPts val="2600"/>
              </a:lnSpc>
              <a:spcBef>
                <a:spcPts val="0"/>
              </a:spcBef>
              <a:spcAft>
                <a:spcPts val="1200"/>
              </a:spcAft>
              <a:buClr>
                <a:srgbClr val="35A0CE"/>
              </a:buClr>
              <a:buSzPct val="80000"/>
              <a:buFont typeface="Arial" charset="0"/>
              <a:buChar char="•"/>
              <a:defRPr sz="2200" b="0" i="0" spc="-100" baseline="0">
                <a:latin typeface="Open Sans" charset="0"/>
              </a:defRPr>
            </a:lvl1pPr>
            <a:lvl2pPr>
              <a:spcBef>
                <a:spcPts val="0"/>
              </a:spcBef>
              <a:spcAft>
                <a:spcPts val="600"/>
              </a:spcAft>
              <a:defRPr sz="1800">
                <a:latin typeface="Open Sans"/>
                <a:cs typeface="Arial" panose="020B0604020202020204" pitchFamily="34" charset="0"/>
              </a:defRPr>
            </a:lvl2pPr>
            <a:lvl3pPr>
              <a:defRPr sz="1600">
                <a:latin typeface="Open Sans"/>
              </a:defRPr>
            </a:lvl3pPr>
          </a:lstStyle>
          <a:p>
            <a:pPr lvl="0"/>
            <a:r>
              <a:rPr lang="en-US" dirty="0"/>
              <a:t>Click to edit bulleted text list click to edit bulleted List click to edit bulleted list</a:t>
            </a:r>
          </a:p>
          <a:p>
            <a:pPr lvl="1"/>
            <a:endParaRPr lang="en-US" dirty="0"/>
          </a:p>
          <a:p>
            <a:pPr lvl="2"/>
            <a:endParaRPr lang="en-US" dirty="0"/>
          </a:p>
          <a:p>
            <a:pPr lvl="0"/>
            <a:r>
              <a:rPr lang="en-US" dirty="0"/>
              <a:t>Item number 2 in bulleted List	</a:t>
            </a:r>
          </a:p>
          <a:p>
            <a:pPr lvl="1"/>
            <a:endParaRPr lang="en-US" dirty="0"/>
          </a:p>
          <a:p>
            <a:pPr lvl="0"/>
            <a:r>
              <a:rPr lang="en-US" dirty="0"/>
              <a:t>Item 3</a:t>
            </a:r>
          </a:p>
        </p:txBody>
      </p:sp>
      <p:sp>
        <p:nvSpPr>
          <p:cNvPr id="5" name="Text Placeholder 20"/>
          <p:cNvSpPr>
            <a:spLocks noGrp="1"/>
          </p:cNvSpPr>
          <p:nvPr>
            <p:ph type="body" sz="quarter" idx="14" hasCustomPrompt="1"/>
          </p:nvPr>
        </p:nvSpPr>
        <p:spPr>
          <a:xfrm>
            <a:off x="6328891" y="2541977"/>
            <a:ext cx="4150259" cy="2430379"/>
          </a:xfrm>
          <a:prstGeom prst="rect">
            <a:avLst/>
          </a:prstGeom>
        </p:spPr>
        <p:txBody>
          <a:bodyPr/>
          <a:lstStyle>
            <a:lvl1pPr marL="182880" indent="-182880">
              <a:lnSpc>
                <a:spcPts val="2600"/>
              </a:lnSpc>
              <a:spcBef>
                <a:spcPts val="0"/>
              </a:spcBef>
              <a:spcAft>
                <a:spcPts val="1200"/>
              </a:spcAft>
              <a:buClr>
                <a:srgbClr val="35A0CE"/>
              </a:buClr>
              <a:buSzPct val="80000"/>
              <a:buFont typeface="Arial" charset="0"/>
              <a:buChar char="•"/>
              <a:defRPr sz="2200" b="0" i="0" spc="-100" baseline="0">
                <a:latin typeface="Open Sans" charset="0"/>
              </a:defRPr>
            </a:lvl1pPr>
            <a:lvl2pPr>
              <a:spcBef>
                <a:spcPts val="0"/>
              </a:spcBef>
              <a:spcAft>
                <a:spcPts val="600"/>
              </a:spcAft>
              <a:defRPr sz="1800">
                <a:latin typeface="Open Sans"/>
                <a:cs typeface="Arial" panose="020B0604020202020204" pitchFamily="34" charset="0"/>
              </a:defRPr>
            </a:lvl2pPr>
            <a:lvl3pPr>
              <a:defRPr sz="1600">
                <a:latin typeface="Open Sans"/>
              </a:defRPr>
            </a:lvl3pPr>
          </a:lstStyle>
          <a:p>
            <a:pPr lvl="0"/>
            <a:r>
              <a:rPr lang="en-US" dirty="0"/>
              <a:t>Click to edit bulleted text list click to edit bulleted List click to edit bulleted list</a:t>
            </a:r>
          </a:p>
          <a:p>
            <a:pPr lvl="1"/>
            <a:endParaRPr lang="en-US" dirty="0"/>
          </a:p>
          <a:p>
            <a:pPr lvl="2"/>
            <a:endParaRPr lang="en-US" dirty="0"/>
          </a:p>
          <a:p>
            <a:pPr lvl="0"/>
            <a:r>
              <a:rPr lang="en-US" dirty="0"/>
              <a:t>Item number 2 in bulleted List	</a:t>
            </a:r>
          </a:p>
          <a:p>
            <a:pPr lvl="1"/>
            <a:endParaRPr lang="en-US" dirty="0"/>
          </a:p>
          <a:p>
            <a:pPr lvl="0"/>
            <a:r>
              <a:rPr lang="en-US" dirty="0"/>
              <a:t>Item 3</a:t>
            </a:r>
          </a:p>
        </p:txBody>
      </p:sp>
    </p:spTree>
    <p:extLst>
      <p:ext uri="{BB962C8B-B14F-4D97-AF65-F5344CB8AC3E}">
        <p14:creationId xmlns:p14="http://schemas.microsoft.com/office/powerpoint/2010/main" val="4185125003"/>
      </p:ext>
    </p:extLst>
  </p:cSld>
  <p:clrMapOvr>
    <a:masterClrMapping/>
  </p:clrMapOvr>
  <p:transition spd="slow">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andard Body Text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18673" y="6368380"/>
            <a:ext cx="990600" cy="365125"/>
          </a:xfrm>
        </p:spPr>
        <p:txBody>
          <a:bodyPr/>
          <a:lstStyle>
            <a:lvl1pPr>
              <a:defRPr baseline="0">
                <a:latin typeface="Open Sans" charset="0"/>
              </a:defRPr>
            </a:lvl1pPr>
          </a:lstStyle>
          <a:p>
            <a:fld id="{9C5188A2-9321-6042-A206-4A6E154C04BE}" type="slidenum">
              <a:rPr lang="en-US" smtClean="0"/>
              <a:pPr/>
              <a:t>‹#›</a:t>
            </a:fld>
            <a:endParaRPr lang="en-US"/>
          </a:p>
        </p:txBody>
      </p:sp>
      <p:sp>
        <p:nvSpPr>
          <p:cNvPr id="8" name="Text Placeholder 20"/>
          <p:cNvSpPr>
            <a:spLocks noGrp="1"/>
          </p:cNvSpPr>
          <p:nvPr>
            <p:ph type="body" sz="quarter" idx="10" hasCustomPrompt="1"/>
          </p:nvPr>
        </p:nvSpPr>
        <p:spPr>
          <a:xfrm>
            <a:off x="1703889" y="1130968"/>
            <a:ext cx="7187448" cy="1022266"/>
          </a:xfrm>
          <a:prstGeom prst="rect">
            <a:avLst/>
          </a:prstGeom>
        </p:spPr>
        <p:txBody>
          <a:bodyPr/>
          <a:lstStyle>
            <a:lvl1pPr marL="0" indent="0">
              <a:lnSpc>
                <a:spcPts val="3400"/>
              </a:lnSpc>
              <a:spcBef>
                <a:spcPts val="0"/>
              </a:spcBef>
              <a:buFontTx/>
              <a:buNone/>
              <a:defRPr sz="3000" b="1" i="0" spc="-100" baseline="0">
                <a:latin typeface="Open Sans" charset="0"/>
              </a:defRPr>
            </a:lvl1pPr>
          </a:lstStyle>
          <a:p>
            <a:pPr lvl="0"/>
            <a:r>
              <a:rPr lang="en-US" dirty="0"/>
              <a:t>Click to edit Subtitle Style Click to Edit Subtitle Style</a:t>
            </a:r>
          </a:p>
        </p:txBody>
      </p:sp>
      <p:sp>
        <p:nvSpPr>
          <p:cNvPr id="9" name="Text Placeholder 20"/>
          <p:cNvSpPr>
            <a:spLocks noGrp="1"/>
          </p:cNvSpPr>
          <p:nvPr>
            <p:ph type="body" sz="quarter" idx="13" hasCustomPrompt="1"/>
          </p:nvPr>
        </p:nvSpPr>
        <p:spPr>
          <a:xfrm>
            <a:off x="1703889" y="2538662"/>
            <a:ext cx="7187448" cy="2430379"/>
          </a:xfrm>
          <a:prstGeom prst="rect">
            <a:avLst/>
          </a:prstGeom>
        </p:spPr>
        <p:txBody>
          <a:bodyPr/>
          <a:lstStyle>
            <a:lvl1pPr marL="182880" indent="-182880">
              <a:lnSpc>
                <a:spcPts val="2600"/>
              </a:lnSpc>
              <a:spcBef>
                <a:spcPts val="0"/>
              </a:spcBef>
              <a:spcAft>
                <a:spcPts val="1200"/>
              </a:spcAft>
              <a:buClr>
                <a:srgbClr val="35A0CE"/>
              </a:buClr>
              <a:buSzPct val="80000"/>
              <a:buFont typeface="Arial" charset="0"/>
              <a:buChar char="•"/>
              <a:defRPr sz="2200" b="0" i="0" spc="-100" baseline="0">
                <a:latin typeface="Open Sans" charset="0"/>
              </a:defRPr>
            </a:lvl1pPr>
            <a:lvl2pPr>
              <a:defRPr sz="1800">
                <a:latin typeface="Arial" panose="020B0604020202020204" pitchFamily="34" charset="0"/>
                <a:cs typeface="Arial" panose="020B0604020202020204" pitchFamily="34" charset="0"/>
              </a:defRPr>
            </a:lvl2pPr>
          </a:lstStyle>
          <a:p>
            <a:pPr lvl="0"/>
            <a:r>
              <a:rPr lang="en-US" dirty="0"/>
              <a:t>Click to edit bulleted text list click to edit bulleted List click to edit bulleted list</a:t>
            </a:r>
          </a:p>
          <a:p>
            <a:pPr lvl="1"/>
            <a:endParaRPr lang="en-US" dirty="0"/>
          </a:p>
          <a:p>
            <a:pPr lvl="0"/>
            <a:r>
              <a:rPr lang="en-US" dirty="0"/>
              <a:t>Item number 2 in bulleted List</a:t>
            </a:r>
          </a:p>
          <a:p>
            <a:pPr lvl="0"/>
            <a:r>
              <a:rPr lang="en-US" dirty="0"/>
              <a:t>Item 3</a:t>
            </a:r>
          </a:p>
        </p:txBody>
      </p:sp>
    </p:spTree>
    <p:extLst>
      <p:ext uri="{BB962C8B-B14F-4D97-AF65-F5344CB8AC3E}">
        <p14:creationId xmlns:p14="http://schemas.microsoft.com/office/powerpoint/2010/main" val="2455298237"/>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1AF6681-3ED8-7E46-B442-9C388B64CDA9}"/>
              </a:ext>
            </a:extLst>
          </p:cNvPr>
          <p:cNvSpPr/>
          <p:nvPr userDrawn="1"/>
        </p:nvSpPr>
        <p:spPr>
          <a:xfrm>
            <a:off x="0" y="1"/>
            <a:ext cx="12195176" cy="745959"/>
          </a:xfrm>
          <a:prstGeom prst="rect">
            <a:avLst/>
          </a:prstGeom>
          <a:solidFill>
            <a:srgbClr val="E7E6E6"/>
          </a:solidFill>
          <a:ln w="12700" cap="flat" cmpd="sng" algn="ctr">
            <a:noFill/>
            <a:prstDash val="solid"/>
            <a:miter lim="800000"/>
          </a:ln>
          <a:effectLst/>
        </p:spPr>
        <p:txBody>
          <a:bodyPr lIns="91452" tIns="45727" rIns="91452" bIns="45727" rtlCol="0" anchor="ctr"/>
          <a:lstStyle/>
          <a:p>
            <a:pPr marL="0" marR="0" lvl="0" indent="0" algn="ctr" defTabSz="914498"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1646773" y="846139"/>
            <a:ext cx="9935628" cy="1143000"/>
          </a:xfrm>
        </p:spPr>
        <p:txBody>
          <a:bodyPr>
            <a:normAutofit/>
          </a:bodyPr>
          <a:lstStyle>
            <a:lvl1pPr algn="l">
              <a:defRPr sz="3067" b="1">
                <a:latin typeface="+mj-lt"/>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p:cNvSpPr>
            <a:spLocks noGrp="1"/>
          </p:cNvSpPr>
          <p:nvPr>
            <p:ph idx="1"/>
          </p:nvPr>
        </p:nvSpPr>
        <p:spPr>
          <a:xfrm>
            <a:off x="1646773" y="2171702"/>
            <a:ext cx="9935628" cy="4172623"/>
          </a:xfrm>
        </p:spPr>
        <p:txBody>
          <a:bodyPr>
            <a:normAutofit/>
          </a:bodyPr>
          <a:lstStyle>
            <a:lvl1pPr marL="234975" indent="-234975">
              <a:buClr>
                <a:schemeClr val="accent1"/>
              </a:buClr>
              <a:defRPr sz="2267">
                <a:latin typeface="+mn-lt"/>
                <a:ea typeface="Open Sans" panose="020B0606030504020204" pitchFamily="34" charset="0"/>
                <a:cs typeface="Open Sans" panose="020B0606030504020204" pitchFamily="34" charset="0"/>
              </a:defRPr>
            </a:lvl1pPr>
            <a:lvl2pPr>
              <a:buClr>
                <a:schemeClr val="accent1"/>
              </a:buClr>
              <a:defRPr sz="2000">
                <a:latin typeface="+mn-lt"/>
                <a:ea typeface="Open Sans" panose="020B0606030504020204" pitchFamily="34" charset="0"/>
                <a:cs typeface="Open Sans" panose="020B0606030504020204" pitchFamily="34" charset="0"/>
              </a:defRPr>
            </a:lvl2pPr>
            <a:lvl3pPr>
              <a:buClr>
                <a:schemeClr val="accent1"/>
              </a:buClr>
              <a:defRPr sz="1867">
                <a:latin typeface="+mn-lt"/>
                <a:ea typeface="Open Sans" panose="020B0606030504020204" pitchFamily="34" charset="0"/>
                <a:cs typeface="Open Sans" panose="020B0606030504020204" pitchFamily="34" charset="0"/>
              </a:defRPr>
            </a:lvl3pPr>
            <a:lvl4pPr>
              <a:buClr>
                <a:schemeClr val="accent1"/>
              </a:buClr>
              <a:defRPr sz="1600">
                <a:latin typeface="+mn-lt"/>
                <a:ea typeface="Open Sans" panose="020B0606030504020204" pitchFamily="34" charset="0"/>
                <a:cs typeface="Open Sans" panose="020B0606030504020204" pitchFamily="34" charset="0"/>
              </a:defRPr>
            </a:lvl4pPr>
            <a:lvl5pPr>
              <a:buClr>
                <a:schemeClr val="accent1"/>
              </a:buClr>
              <a:defRPr sz="1600">
                <a:latin typeface="+mn-lt"/>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2479152" y="6356352"/>
            <a:ext cx="9103249" cy="365125"/>
          </a:xfrm>
          <a:prstGeom prst="rect">
            <a:avLst/>
          </a:prstGeom>
        </p:spPr>
        <p:txBody>
          <a:bodyPr/>
          <a:lstStyle>
            <a:lvl1pPr algn="l">
              <a:defRPr sz="1067"/>
            </a:lvl1pPr>
          </a:lstStyle>
          <a:p>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7903" y="207892"/>
            <a:ext cx="1364603" cy="330177"/>
          </a:xfrm>
          <a:prstGeom prst="rect">
            <a:avLst/>
          </a:prstGeom>
        </p:spPr>
      </p:pic>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b="24382"/>
          <a:stretch/>
        </p:blipFill>
        <p:spPr>
          <a:xfrm>
            <a:off x="533539" y="141185"/>
            <a:ext cx="1945612" cy="463587"/>
          </a:xfrm>
          <a:prstGeom prst="rect">
            <a:avLst/>
          </a:prstGeom>
        </p:spPr>
      </p:pic>
      <p:sp>
        <p:nvSpPr>
          <p:cNvPr id="12" name="Slide Number Placeholder 5"/>
          <p:cNvSpPr txBox="1">
            <a:spLocks/>
          </p:cNvSpPr>
          <p:nvPr userDrawn="1"/>
        </p:nvSpPr>
        <p:spPr>
          <a:xfrm>
            <a:off x="521096" y="6368380"/>
            <a:ext cx="990859" cy="365125"/>
          </a:xfrm>
          <a:prstGeom prst="rect">
            <a:avLst/>
          </a:prstGeom>
        </p:spPr>
        <p:txBody>
          <a:bodyPr lIns="91452" tIns="45727" rIns="91452" bIns="45727"/>
          <a:lstStyle>
            <a:defPPr>
              <a:defRPr lang="en-US"/>
            </a:defPPr>
            <a:lvl1pPr marL="0" algn="l" defTabSz="457200" rtl="0" eaLnBrk="1" latinLnBrk="0" hangingPunct="1">
              <a:defRPr sz="1800" kern="1200" baseline="0">
                <a:solidFill>
                  <a:schemeClr val="tx1"/>
                </a:solidFill>
                <a:latin typeface="Open Sans"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5188A2-9321-6042-A206-4A6E154C04BE}" type="slidenum">
              <a:rPr lang="en-US" sz="1200" smtClean="0">
                <a:latin typeface="+mn-lt"/>
              </a:rPr>
              <a:pPr/>
              <a:t>‹#›</a:t>
            </a:fld>
            <a:endParaRPr lang="en-US" sz="1200">
              <a:latin typeface="+mn-lt"/>
            </a:endParaRPr>
          </a:p>
        </p:txBody>
      </p:sp>
    </p:spTree>
    <p:extLst>
      <p:ext uri="{BB962C8B-B14F-4D97-AF65-F5344CB8AC3E}">
        <p14:creationId xmlns:p14="http://schemas.microsoft.com/office/powerpoint/2010/main" val="349373152"/>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_InBorder_Only">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2479152" y="6356352"/>
            <a:ext cx="9103249" cy="365125"/>
          </a:xfrm>
          <a:prstGeom prst="rect">
            <a:avLst/>
          </a:prstGeom>
        </p:spPr>
        <p:txBody>
          <a:bodyPr/>
          <a:lstStyle>
            <a:lvl1pPr algn="l">
              <a:defRPr sz="1067"/>
            </a:lvl1pPr>
          </a:lstStyle>
          <a:p>
            <a:endParaRPr lang="en-US"/>
          </a:p>
        </p:txBody>
      </p:sp>
      <p:sp>
        <p:nvSpPr>
          <p:cNvPr id="7" name="Rectangle 6"/>
          <p:cNvSpPr/>
          <p:nvPr userDrawn="1"/>
        </p:nvSpPr>
        <p:spPr>
          <a:xfrm>
            <a:off x="0" y="1"/>
            <a:ext cx="12195176" cy="74595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lIns="91452" tIns="45727" rIns="91452" bIns="45727" rtlCol="0" anchor="ctr"/>
          <a:lstStyle/>
          <a:p>
            <a:pPr algn="ctr"/>
            <a:endParaRPr lang="en-US" sz="240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7903" y="207892"/>
            <a:ext cx="1364603" cy="330177"/>
          </a:xfrm>
          <a:prstGeom prst="rect">
            <a:avLst/>
          </a:prstGeom>
        </p:spPr>
      </p:pic>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b="24382"/>
          <a:stretch/>
        </p:blipFill>
        <p:spPr>
          <a:xfrm>
            <a:off x="533539" y="141185"/>
            <a:ext cx="1945612" cy="463587"/>
          </a:xfrm>
          <a:prstGeom prst="rect">
            <a:avLst/>
          </a:prstGeom>
        </p:spPr>
      </p:pic>
      <p:sp>
        <p:nvSpPr>
          <p:cNvPr id="10" name="Slide Number Placeholder 5"/>
          <p:cNvSpPr txBox="1">
            <a:spLocks/>
          </p:cNvSpPr>
          <p:nvPr userDrawn="1"/>
        </p:nvSpPr>
        <p:spPr>
          <a:xfrm>
            <a:off x="521096" y="6368380"/>
            <a:ext cx="990859" cy="365125"/>
          </a:xfrm>
          <a:prstGeom prst="rect">
            <a:avLst/>
          </a:prstGeom>
        </p:spPr>
        <p:txBody>
          <a:bodyPr lIns="91452" tIns="45727" rIns="91452" bIns="45727"/>
          <a:lstStyle>
            <a:defPPr>
              <a:defRPr lang="en-US"/>
            </a:defPPr>
            <a:lvl1pPr marL="0" algn="l" defTabSz="457200" rtl="0" eaLnBrk="1" latinLnBrk="0" hangingPunct="1">
              <a:defRPr sz="1800" kern="1200" baseline="0">
                <a:solidFill>
                  <a:schemeClr val="tx1"/>
                </a:solidFill>
                <a:latin typeface="Open Sans"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5188A2-9321-6042-A206-4A6E154C04BE}" type="slidenum">
              <a:rPr lang="en-US" sz="1200" smtClean="0">
                <a:latin typeface="+mn-lt"/>
              </a:rPr>
              <a:pPr/>
              <a:t>‹#›</a:t>
            </a:fld>
            <a:endParaRPr lang="en-US" sz="1200">
              <a:latin typeface="+mn-lt"/>
            </a:endParaRPr>
          </a:p>
        </p:txBody>
      </p:sp>
      <p:sp>
        <p:nvSpPr>
          <p:cNvPr id="12" name="Text Placeholder 11">
            <a:extLst>
              <a:ext uri="{FF2B5EF4-FFF2-40B4-BE49-F238E27FC236}">
                <a16:creationId xmlns:a16="http://schemas.microsoft.com/office/drawing/2014/main" id="{89BCBFD8-9046-4FF0-866A-4F4B03F74FFD}"/>
              </a:ext>
            </a:extLst>
          </p:cNvPr>
          <p:cNvSpPr>
            <a:spLocks noGrp="1"/>
          </p:cNvSpPr>
          <p:nvPr>
            <p:ph type="body" sz="quarter" idx="13" hasCustomPrompt="1"/>
          </p:nvPr>
        </p:nvSpPr>
        <p:spPr>
          <a:xfrm>
            <a:off x="2365248" y="134112"/>
            <a:ext cx="8229600" cy="512064"/>
          </a:xfrm>
        </p:spPr>
        <p:txBody>
          <a:bodyPr>
            <a:normAutofit/>
          </a:bodyPr>
          <a:lstStyle>
            <a:lvl1pPr marL="0" indent="0">
              <a:buNone/>
              <a:defRPr lang="en-US" sz="2667" b="1" kern="1200" dirty="0">
                <a:solidFill>
                  <a:schemeClr val="tx1"/>
                </a:solidFill>
                <a:latin typeface="+mj-lt"/>
                <a:ea typeface="Open Sans" panose="020B0606030504020204" pitchFamily="34" charset="0"/>
                <a:cs typeface="Open Sans" panose="020B0606030504020204" pitchFamily="34" charset="0"/>
              </a:defRPr>
            </a:lvl1pPr>
          </a:lstStyle>
          <a:p>
            <a:pPr lvl="0"/>
            <a:r>
              <a:rPr lang="en-US"/>
              <a:t>Click to edit Master title style</a:t>
            </a:r>
          </a:p>
        </p:txBody>
      </p:sp>
    </p:spTree>
    <p:extLst>
      <p:ext uri="{BB962C8B-B14F-4D97-AF65-F5344CB8AC3E}">
        <p14:creationId xmlns:p14="http://schemas.microsoft.com/office/powerpoint/2010/main" val="2026467328"/>
      </p:ext>
    </p:extLst>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1AF6681-3ED8-7E46-B442-9C388B64CDA9}"/>
              </a:ext>
            </a:extLst>
          </p:cNvPr>
          <p:cNvSpPr/>
          <p:nvPr userDrawn="1"/>
        </p:nvSpPr>
        <p:spPr>
          <a:xfrm>
            <a:off x="0" y="1"/>
            <a:ext cx="12195176" cy="745959"/>
          </a:xfrm>
          <a:prstGeom prst="rect">
            <a:avLst/>
          </a:prstGeom>
          <a:solidFill>
            <a:srgbClr val="E7E6E6"/>
          </a:solidFill>
          <a:ln w="12700" cap="flat" cmpd="sng" algn="ctr">
            <a:noFill/>
            <a:prstDash val="solid"/>
            <a:miter lim="800000"/>
          </a:ln>
          <a:effectLst/>
        </p:spPr>
        <p:txBody>
          <a:bodyPr lIns="91452" tIns="45727" rIns="91452" bIns="45727" rtlCol="0" anchor="ctr"/>
          <a:lstStyle/>
          <a:p>
            <a:pPr marL="0" marR="0" lvl="0" indent="0" algn="ctr" defTabSz="914498"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1646773" y="846139"/>
            <a:ext cx="9935628" cy="1143000"/>
          </a:xfrm>
        </p:spPr>
        <p:txBody>
          <a:bodyPr>
            <a:normAutofit/>
          </a:bodyPr>
          <a:lstStyle>
            <a:lvl1pPr algn="l">
              <a:defRPr sz="3067"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p:cNvSpPr>
            <a:spLocks noGrp="1"/>
          </p:cNvSpPr>
          <p:nvPr>
            <p:ph idx="1"/>
          </p:nvPr>
        </p:nvSpPr>
        <p:spPr>
          <a:xfrm>
            <a:off x="1646774" y="2171702"/>
            <a:ext cx="4603255" cy="4043463"/>
          </a:xfrm>
        </p:spPr>
        <p:txBody>
          <a:bodyPr>
            <a:normAutofit/>
          </a:bodyPr>
          <a:lstStyle>
            <a:lvl1pPr marL="234975" indent="-234975">
              <a:buClr>
                <a:schemeClr val="accent1"/>
              </a:buClr>
              <a:defRPr sz="2267">
                <a:latin typeface="Open Sans" panose="020B0606030504020204" pitchFamily="34" charset="0"/>
                <a:ea typeface="Open Sans" panose="020B0606030504020204" pitchFamily="34" charset="0"/>
                <a:cs typeface="Open Sans" panose="020B0606030504020204" pitchFamily="34" charset="0"/>
              </a:defRPr>
            </a:lvl1pPr>
            <a:lvl2pPr>
              <a:buClr>
                <a:schemeClr val="accent1"/>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1867">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1"/>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2479152" y="6356352"/>
            <a:ext cx="9103249" cy="365125"/>
          </a:xfrm>
        </p:spPr>
        <p:txBody>
          <a:bodyPr/>
          <a:lstStyle>
            <a:lvl1pPr algn="l">
              <a:defRPr sz="1067"/>
            </a:lvl1pPr>
          </a:lstStyle>
          <a:p>
            <a:endParaRPr lang="en-US"/>
          </a:p>
        </p:txBody>
      </p:sp>
      <p:sp>
        <p:nvSpPr>
          <p:cNvPr id="6" name="Slide Number Placeholder 5"/>
          <p:cNvSpPr>
            <a:spLocks noGrp="1"/>
          </p:cNvSpPr>
          <p:nvPr>
            <p:ph type="sldNum" sz="quarter" idx="12"/>
          </p:nvPr>
        </p:nvSpPr>
        <p:spPr>
          <a:xfrm>
            <a:off x="533540" y="6356352"/>
            <a:ext cx="2844800" cy="365125"/>
          </a:xfrm>
        </p:spPr>
        <p:txBody>
          <a:bodyPr/>
          <a:lstStyle>
            <a:lvl1pPr algn="l">
              <a:defRPr sz="1067"/>
            </a:lvl1pPr>
          </a:lstStyle>
          <a:p>
            <a:fld id="{B27CA8E8-838F-1F4C-A76E-7AF875342C25}" type="slidenum">
              <a:rPr lang="en-US"/>
              <a:pPr/>
              <a:t>‹#›</a:t>
            </a:fld>
            <a:endParaRPr lang="en-US"/>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7903" y="207892"/>
            <a:ext cx="1364603" cy="330177"/>
          </a:xfrm>
          <a:prstGeom prst="rect">
            <a:avLst/>
          </a:prstGeom>
        </p:spPr>
      </p:pic>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b="24382"/>
          <a:stretch/>
        </p:blipFill>
        <p:spPr>
          <a:xfrm>
            <a:off x="533539" y="141185"/>
            <a:ext cx="1945612" cy="463587"/>
          </a:xfrm>
          <a:prstGeom prst="rect">
            <a:avLst/>
          </a:prstGeom>
        </p:spPr>
      </p:pic>
      <p:sp>
        <p:nvSpPr>
          <p:cNvPr id="10" name="Content Placeholder 2"/>
          <p:cNvSpPr>
            <a:spLocks noGrp="1"/>
          </p:cNvSpPr>
          <p:nvPr>
            <p:ph idx="13"/>
          </p:nvPr>
        </p:nvSpPr>
        <p:spPr>
          <a:xfrm>
            <a:off x="6815869" y="2171702"/>
            <a:ext cx="4603255" cy="4043463"/>
          </a:xfrm>
        </p:spPr>
        <p:txBody>
          <a:bodyPr>
            <a:normAutofit/>
          </a:bodyPr>
          <a:lstStyle>
            <a:lvl1pPr marL="234975" indent="-234975">
              <a:buClr>
                <a:schemeClr val="accent1"/>
              </a:buClr>
              <a:defRPr sz="2267">
                <a:latin typeface="Open Sans" panose="020B0606030504020204" pitchFamily="34" charset="0"/>
                <a:ea typeface="Open Sans" panose="020B0606030504020204" pitchFamily="34" charset="0"/>
                <a:cs typeface="Open Sans" panose="020B0606030504020204" pitchFamily="34" charset="0"/>
              </a:defRPr>
            </a:lvl1pPr>
            <a:lvl2pPr>
              <a:buClr>
                <a:schemeClr val="accent1"/>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1867">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1"/>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p:cNvSpPr txBox="1">
            <a:spLocks/>
          </p:cNvSpPr>
          <p:nvPr userDrawn="1"/>
        </p:nvSpPr>
        <p:spPr>
          <a:xfrm>
            <a:off x="521096" y="6368380"/>
            <a:ext cx="990859" cy="365125"/>
          </a:xfrm>
          <a:prstGeom prst="rect">
            <a:avLst/>
          </a:prstGeom>
        </p:spPr>
        <p:txBody>
          <a:bodyPr lIns="91452" tIns="45727" rIns="91452" bIns="45727"/>
          <a:lstStyle>
            <a:defPPr>
              <a:defRPr lang="en-US"/>
            </a:defPPr>
            <a:lvl1pPr marL="0" algn="l" defTabSz="457200" rtl="0" eaLnBrk="1" latinLnBrk="0" hangingPunct="1">
              <a:defRPr sz="1800" kern="1200" baseline="0">
                <a:solidFill>
                  <a:schemeClr val="tx1"/>
                </a:solidFill>
                <a:latin typeface="Open Sans"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5188A2-9321-6042-A206-4A6E154C04BE}" type="slidenum">
              <a:rPr lang="en-US" sz="1200" smtClean="0"/>
              <a:pPr/>
              <a:t>‹#›</a:t>
            </a:fld>
            <a:endParaRPr lang="en-US" sz="1200"/>
          </a:p>
        </p:txBody>
      </p:sp>
    </p:spTree>
    <p:extLst>
      <p:ext uri="{BB962C8B-B14F-4D97-AF65-F5344CB8AC3E}">
        <p14:creationId xmlns:p14="http://schemas.microsoft.com/office/powerpoint/2010/main" val="3398681957"/>
      </p:ext>
    </p:extLst>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Slide Number Placeholder 5"/>
          <p:cNvSpPr txBox="1">
            <a:spLocks/>
          </p:cNvSpPr>
          <p:nvPr userDrawn="1"/>
        </p:nvSpPr>
        <p:spPr>
          <a:xfrm>
            <a:off x="521096" y="6368380"/>
            <a:ext cx="990859" cy="365125"/>
          </a:xfrm>
          <a:prstGeom prst="rect">
            <a:avLst/>
          </a:prstGeom>
        </p:spPr>
        <p:txBody>
          <a:bodyPr lIns="91452" tIns="45727" rIns="91452" bIns="45727"/>
          <a:lstStyle>
            <a:defPPr>
              <a:defRPr lang="en-US"/>
            </a:defPPr>
            <a:lvl1pPr marL="0" algn="l" defTabSz="457200" rtl="0" eaLnBrk="1" latinLnBrk="0" hangingPunct="1">
              <a:defRPr sz="1800" kern="1200" baseline="0">
                <a:solidFill>
                  <a:schemeClr val="tx1"/>
                </a:solidFill>
                <a:latin typeface="Open Sans"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5188A2-9321-6042-A206-4A6E154C04BE}" type="slidenum">
              <a:rPr lang="en-US" sz="1200" smtClean="0"/>
              <a:pPr/>
              <a:t>‹#›</a:t>
            </a:fld>
            <a:endParaRPr lang="en-US" sz="1200"/>
          </a:p>
        </p:txBody>
      </p:sp>
    </p:spTree>
    <p:extLst>
      <p:ext uri="{BB962C8B-B14F-4D97-AF65-F5344CB8AC3E}">
        <p14:creationId xmlns:p14="http://schemas.microsoft.com/office/powerpoint/2010/main" val="336500158"/>
      </p:ext>
    </p:extLst>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Break slide">
    <p:spTree>
      <p:nvGrpSpPr>
        <p:cNvPr id="1" name=""/>
        <p:cNvGrpSpPr/>
        <p:nvPr/>
      </p:nvGrpSpPr>
      <p:grpSpPr>
        <a:xfrm>
          <a:off x="0" y="0"/>
          <a:ext cx="0" cy="0"/>
          <a:chOff x="0" y="0"/>
          <a:chExt cx="0" cy="0"/>
        </a:xfrm>
      </p:grpSpPr>
      <p:sp>
        <p:nvSpPr>
          <p:cNvPr id="8" name="Title 16"/>
          <p:cNvSpPr>
            <a:spLocks noGrp="1"/>
          </p:cNvSpPr>
          <p:nvPr>
            <p:ph type="title" hasCustomPrompt="1"/>
          </p:nvPr>
        </p:nvSpPr>
        <p:spPr>
          <a:xfrm>
            <a:off x="5313947" y="2795504"/>
            <a:ext cx="6878053" cy="1162885"/>
          </a:xfrm>
          <a:prstGeom prst="rect">
            <a:avLst/>
          </a:prstGeom>
        </p:spPr>
        <p:txBody>
          <a:bodyPr/>
          <a:lstStyle>
            <a:lvl1pPr fontAlgn="t">
              <a:lnSpc>
                <a:spcPts val="4200"/>
              </a:lnSpc>
              <a:defRPr sz="3600" b="1" i="0" spc="-100" baseline="0">
                <a:solidFill>
                  <a:schemeClr val="bg1"/>
                </a:solidFill>
                <a:latin typeface="Open Sans" charset="0"/>
              </a:defRPr>
            </a:lvl1pPr>
          </a:lstStyle>
          <a:p>
            <a:r>
              <a:rPr lang="en-US" dirty="0"/>
              <a:t>Click to edit Title Style Click to Edit Title Style</a:t>
            </a:r>
          </a:p>
        </p:txBody>
      </p:sp>
      <p:sp>
        <p:nvSpPr>
          <p:cNvPr id="13" name="Text Placeholder 20"/>
          <p:cNvSpPr>
            <a:spLocks noGrp="1"/>
          </p:cNvSpPr>
          <p:nvPr>
            <p:ph type="body" sz="quarter" idx="10" hasCustomPrompt="1"/>
          </p:nvPr>
        </p:nvSpPr>
        <p:spPr>
          <a:xfrm>
            <a:off x="854243" y="1442368"/>
            <a:ext cx="3116178" cy="2516021"/>
          </a:xfrm>
          <a:prstGeom prst="rect">
            <a:avLst/>
          </a:prstGeom>
        </p:spPr>
        <p:txBody>
          <a:bodyPr/>
          <a:lstStyle>
            <a:lvl1pPr marL="0" indent="0">
              <a:lnSpc>
                <a:spcPts val="18000"/>
              </a:lnSpc>
              <a:spcBef>
                <a:spcPts val="0"/>
              </a:spcBef>
              <a:buFontTx/>
              <a:buNone/>
              <a:defRPr sz="18000" b="0" i="0" spc="-1200" baseline="0">
                <a:solidFill>
                  <a:srgbClr val="27AAE1"/>
                </a:solidFill>
                <a:latin typeface="Oswald Light" charset="0"/>
              </a:defRPr>
            </a:lvl1pPr>
          </a:lstStyle>
          <a:p>
            <a:pPr lvl="0"/>
            <a:r>
              <a:rPr lang="en-US" dirty="0"/>
              <a:t>3.2</a:t>
            </a:r>
          </a:p>
        </p:txBody>
      </p:sp>
      <p:sp>
        <p:nvSpPr>
          <p:cNvPr id="14" name="Text Placeholder 20"/>
          <p:cNvSpPr>
            <a:spLocks noGrp="1"/>
          </p:cNvSpPr>
          <p:nvPr>
            <p:ph type="body" sz="quarter" idx="12" hasCustomPrompt="1"/>
          </p:nvPr>
        </p:nvSpPr>
        <p:spPr>
          <a:xfrm>
            <a:off x="945902" y="867902"/>
            <a:ext cx="2146216" cy="311193"/>
          </a:xfrm>
          <a:prstGeom prst="rect">
            <a:avLst/>
          </a:prstGeom>
        </p:spPr>
        <p:txBody>
          <a:bodyPr/>
          <a:lstStyle>
            <a:lvl1pPr marL="0" indent="0">
              <a:buFontTx/>
              <a:buNone/>
              <a:defRPr sz="1800" baseline="0">
                <a:solidFill>
                  <a:schemeClr val="tx1"/>
                </a:solidFill>
                <a:latin typeface="Open Sans Semibold" charset="0"/>
              </a:defRPr>
            </a:lvl1pPr>
          </a:lstStyle>
          <a:p>
            <a:pPr lvl="0"/>
            <a:r>
              <a:rPr lang="en-US" dirty="0"/>
              <a:t>SECTION</a:t>
            </a:r>
          </a:p>
        </p:txBody>
      </p:sp>
    </p:spTree>
    <p:extLst>
      <p:ext uri="{BB962C8B-B14F-4D97-AF65-F5344CB8AC3E}">
        <p14:creationId xmlns:p14="http://schemas.microsoft.com/office/powerpoint/2010/main" val="1229667657"/>
      </p:ext>
    </p:extLst>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pecial-Quote Slide">
    <p:spTree>
      <p:nvGrpSpPr>
        <p:cNvPr id="1" name=""/>
        <p:cNvGrpSpPr/>
        <p:nvPr/>
      </p:nvGrpSpPr>
      <p:grpSpPr>
        <a:xfrm>
          <a:off x="0" y="0"/>
          <a:ext cx="0" cy="0"/>
          <a:chOff x="0" y="0"/>
          <a:chExt cx="0" cy="0"/>
        </a:xfrm>
      </p:grpSpPr>
      <p:sp>
        <p:nvSpPr>
          <p:cNvPr id="12" name="Text Placeholder 20"/>
          <p:cNvSpPr>
            <a:spLocks noGrp="1"/>
          </p:cNvSpPr>
          <p:nvPr>
            <p:ph type="body" sz="quarter" idx="13" hasCustomPrompt="1"/>
          </p:nvPr>
        </p:nvSpPr>
        <p:spPr>
          <a:xfrm>
            <a:off x="7134726" y="3657185"/>
            <a:ext cx="4215648" cy="721685"/>
          </a:xfrm>
          <a:prstGeom prst="rect">
            <a:avLst/>
          </a:prstGeom>
        </p:spPr>
        <p:txBody>
          <a:bodyPr/>
          <a:lstStyle>
            <a:lvl1pPr marL="0" indent="0">
              <a:lnSpc>
                <a:spcPts val="2200"/>
              </a:lnSpc>
              <a:spcBef>
                <a:spcPts val="0"/>
              </a:spcBef>
              <a:buFontTx/>
              <a:buNone/>
              <a:defRPr sz="1800" b="1" i="0" spc="0" baseline="0">
                <a:latin typeface="Open Sans" charset="0"/>
              </a:defRPr>
            </a:lvl1pPr>
          </a:lstStyle>
          <a:p>
            <a:pPr lvl="0"/>
            <a:r>
              <a:rPr lang="en-US" dirty="0"/>
              <a:t>Click to edit Subtitle Style Click to Edit Subtitle Style</a:t>
            </a:r>
          </a:p>
        </p:txBody>
      </p:sp>
      <p:sp>
        <p:nvSpPr>
          <p:cNvPr id="13" name="Text Placeholder 20"/>
          <p:cNvSpPr>
            <a:spLocks noGrp="1"/>
          </p:cNvSpPr>
          <p:nvPr>
            <p:ph type="body" sz="quarter" idx="14" hasCustomPrompt="1"/>
          </p:nvPr>
        </p:nvSpPr>
        <p:spPr>
          <a:xfrm>
            <a:off x="4319588" y="5437859"/>
            <a:ext cx="7030786" cy="866688"/>
          </a:xfrm>
          <a:prstGeom prst="rect">
            <a:avLst/>
          </a:prstGeom>
        </p:spPr>
        <p:txBody>
          <a:bodyPr/>
          <a:lstStyle>
            <a:lvl1pPr marL="0" indent="0">
              <a:lnSpc>
                <a:spcPts val="2000"/>
              </a:lnSpc>
              <a:spcBef>
                <a:spcPts val="0"/>
              </a:spcBef>
              <a:buFontTx/>
              <a:buNone/>
              <a:defRPr sz="1600" b="0" i="0" spc="0" baseline="0">
                <a:latin typeface="Open Sans Semibold" charset="0"/>
              </a:defRPr>
            </a:lvl1pPr>
          </a:lstStyle>
          <a:p>
            <a:pPr lvl="0"/>
            <a:r>
              <a:rPr lang="en-US" dirty="0"/>
              <a:t>Click to edit additional text here additional text here add special text here add special text here add special text here add special text here add special text here.</a:t>
            </a:r>
          </a:p>
        </p:txBody>
      </p:sp>
      <p:sp>
        <p:nvSpPr>
          <p:cNvPr id="15" name="Text Placeholder 20"/>
          <p:cNvSpPr>
            <a:spLocks noGrp="1"/>
          </p:cNvSpPr>
          <p:nvPr>
            <p:ph type="body" sz="quarter" idx="15" hasCustomPrompt="1"/>
          </p:nvPr>
        </p:nvSpPr>
        <p:spPr>
          <a:xfrm>
            <a:off x="4319588" y="1335088"/>
            <a:ext cx="7030786" cy="2322097"/>
          </a:xfrm>
          <a:prstGeom prst="rect">
            <a:avLst/>
          </a:prstGeom>
        </p:spPr>
        <p:txBody>
          <a:bodyPr/>
          <a:lstStyle>
            <a:lvl1pPr marL="0" indent="0">
              <a:lnSpc>
                <a:spcPts val="4200"/>
              </a:lnSpc>
              <a:spcBef>
                <a:spcPts val="0"/>
              </a:spcBef>
              <a:buFontTx/>
              <a:buNone/>
              <a:defRPr sz="3600" b="0" i="0" spc="0" baseline="0">
                <a:latin typeface="Oswald Light" charset="0"/>
              </a:defRPr>
            </a:lvl1pPr>
          </a:lstStyle>
          <a:p>
            <a:pPr lvl="0"/>
            <a:r>
              <a:rPr lang="en-US" dirty="0"/>
              <a:t>“Click to edit multiline quote or special text here click to edit multiline quote or text here click to edit text here edit multiline quote or text here click to edit text here.”</a:t>
            </a:r>
          </a:p>
        </p:txBody>
      </p:sp>
      <p:sp>
        <p:nvSpPr>
          <p:cNvPr id="17" name="Picture Placeholder 16"/>
          <p:cNvSpPr>
            <a:spLocks noGrp="1"/>
          </p:cNvSpPr>
          <p:nvPr>
            <p:ph type="pic" sz="quarter" idx="16" hasCustomPrompt="1"/>
          </p:nvPr>
        </p:nvSpPr>
        <p:spPr>
          <a:xfrm>
            <a:off x="0" y="0"/>
            <a:ext cx="4162425" cy="6858000"/>
          </a:xfrm>
          <a:prstGeom prst="rect">
            <a:avLst/>
          </a:prstGeom>
        </p:spPr>
        <p:txBody>
          <a:bodyPr/>
          <a:lstStyle/>
          <a:p>
            <a:r>
              <a:rPr lang="en-US" dirty="0"/>
              <a:t>PLACE PICTURE HERE</a:t>
            </a:r>
          </a:p>
        </p:txBody>
      </p:sp>
    </p:spTree>
    <p:extLst>
      <p:ext uri="{BB962C8B-B14F-4D97-AF65-F5344CB8AC3E}">
        <p14:creationId xmlns:p14="http://schemas.microsoft.com/office/powerpoint/2010/main" val="346764746"/>
      </p:ext>
    </p:extLst>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pecial-sidebar slide">
    <p:spTree>
      <p:nvGrpSpPr>
        <p:cNvPr id="1" name=""/>
        <p:cNvGrpSpPr/>
        <p:nvPr/>
      </p:nvGrpSpPr>
      <p:grpSpPr>
        <a:xfrm>
          <a:off x="0" y="0"/>
          <a:ext cx="0" cy="0"/>
          <a:chOff x="0" y="0"/>
          <a:chExt cx="0" cy="0"/>
        </a:xfrm>
      </p:grpSpPr>
      <p:sp>
        <p:nvSpPr>
          <p:cNvPr id="13" name="Text Placeholder 20"/>
          <p:cNvSpPr>
            <a:spLocks noGrp="1"/>
          </p:cNvSpPr>
          <p:nvPr>
            <p:ph type="body" sz="quarter" idx="14" hasCustomPrompt="1"/>
          </p:nvPr>
        </p:nvSpPr>
        <p:spPr>
          <a:xfrm>
            <a:off x="977674" y="2758255"/>
            <a:ext cx="1972356" cy="2934974"/>
          </a:xfrm>
          <a:prstGeom prst="rect">
            <a:avLst/>
          </a:prstGeom>
        </p:spPr>
        <p:txBody>
          <a:bodyPr/>
          <a:lstStyle>
            <a:lvl1pPr marL="0" indent="0">
              <a:lnSpc>
                <a:spcPts val="2000"/>
              </a:lnSpc>
              <a:spcBef>
                <a:spcPts val="0"/>
              </a:spcBef>
              <a:buFontTx/>
              <a:buNone/>
              <a:defRPr sz="1600" b="0" i="0" spc="0" baseline="0">
                <a:latin typeface="Open Sans Semibold" charset="0"/>
              </a:defRPr>
            </a:lvl1pPr>
          </a:lstStyle>
          <a:p>
            <a:pPr lvl="0"/>
            <a:r>
              <a:rPr lang="en-US" dirty="0"/>
              <a:t>Click to edit additional text here additional text here add special text here add special text here add special text here add special text here.</a:t>
            </a:r>
          </a:p>
        </p:txBody>
      </p:sp>
      <p:sp>
        <p:nvSpPr>
          <p:cNvPr id="17" name="Picture Placeholder 16"/>
          <p:cNvSpPr>
            <a:spLocks noGrp="1"/>
          </p:cNvSpPr>
          <p:nvPr>
            <p:ph type="pic" sz="quarter" idx="16"/>
          </p:nvPr>
        </p:nvSpPr>
        <p:spPr>
          <a:xfrm>
            <a:off x="4158343" y="0"/>
            <a:ext cx="8033657" cy="6858000"/>
          </a:xfrm>
          <a:prstGeom prst="rect">
            <a:avLst/>
          </a:prstGeom>
        </p:spPr>
        <p:txBody>
          <a:bodyPr/>
          <a:lstStyle>
            <a:lvl1pPr algn="ctr">
              <a:defRPr/>
            </a:lvl1pPr>
          </a:lstStyle>
          <a:p>
            <a:endParaRPr lang="en-US" dirty="0"/>
          </a:p>
          <a:p>
            <a:endParaRPr lang="en-US" dirty="0"/>
          </a:p>
          <a:p>
            <a:endParaRPr lang="en-US" dirty="0"/>
          </a:p>
          <a:p>
            <a:endParaRPr lang="en-US" dirty="0"/>
          </a:p>
          <a:p>
            <a:endParaRPr lang="en-US" dirty="0"/>
          </a:p>
          <a:p>
            <a:endParaRPr lang="en-US" dirty="0"/>
          </a:p>
          <a:p>
            <a:r>
              <a:rPr lang="en-US" dirty="0"/>
              <a:t>PLACE PICTURE HERE</a:t>
            </a:r>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18673" y="2704534"/>
            <a:ext cx="2148840" cy="53721"/>
          </a:xfrm>
          <a:prstGeom prst="rect">
            <a:avLst/>
          </a:prstGeom>
        </p:spPr>
      </p:pic>
      <p:sp>
        <p:nvSpPr>
          <p:cNvPr id="7" name="Text Placeholder 20"/>
          <p:cNvSpPr>
            <a:spLocks noGrp="1"/>
          </p:cNvSpPr>
          <p:nvPr>
            <p:ph type="body" sz="quarter" idx="10" hasCustomPrompt="1"/>
          </p:nvPr>
        </p:nvSpPr>
        <p:spPr>
          <a:xfrm>
            <a:off x="854243" y="680368"/>
            <a:ext cx="2063128" cy="2516021"/>
          </a:xfrm>
          <a:prstGeom prst="rect">
            <a:avLst/>
          </a:prstGeom>
        </p:spPr>
        <p:txBody>
          <a:bodyPr/>
          <a:lstStyle>
            <a:lvl1pPr marL="0" indent="0">
              <a:lnSpc>
                <a:spcPts val="18000"/>
              </a:lnSpc>
              <a:spcBef>
                <a:spcPts val="0"/>
              </a:spcBef>
              <a:buFontTx/>
              <a:buNone/>
              <a:defRPr sz="18000" b="0" i="0" spc="-1400" baseline="0">
                <a:solidFill>
                  <a:srgbClr val="27AAE1"/>
                </a:solidFill>
                <a:latin typeface="Oswald Light" charset="0"/>
              </a:defRPr>
            </a:lvl1pPr>
          </a:lstStyle>
          <a:p>
            <a:pPr lvl="0"/>
            <a:r>
              <a:rPr lang="en-US" dirty="0"/>
              <a:t>27</a:t>
            </a:r>
          </a:p>
        </p:txBody>
      </p:sp>
      <p:sp>
        <p:nvSpPr>
          <p:cNvPr id="8" name="Text Placeholder 20"/>
          <p:cNvSpPr>
            <a:spLocks noGrp="1"/>
          </p:cNvSpPr>
          <p:nvPr>
            <p:ph type="body" sz="quarter" idx="17" hasCustomPrompt="1"/>
          </p:nvPr>
        </p:nvSpPr>
        <p:spPr>
          <a:xfrm>
            <a:off x="2692597" y="-94978"/>
            <a:ext cx="949831" cy="1787429"/>
          </a:xfrm>
          <a:prstGeom prst="rect">
            <a:avLst/>
          </a:prstGeom>
        </p:spPr>
        <p:txBody>
          <a:bodyPr/>
          <a:lstStyle>
            <a:lvl1pPr marL="0" indent="0" fontAlgn="b">
              <a:lnSpc>
                <a:spcPts val="18000"/>
              </a:lnSpc>
              <a:spcBef>
                <a:spcPts val="0"/>
              </a:spcBef>
              <a:buFontTx/>
              <a:buNone/>
              <a:defRPr sz="8500" b="0" i="0" spc="-1400" baseline="0">
                <a:solidFill>
                  <a:srgbClr val="27AAE1"/>
                </a:solidFill>
                <a:latin typeface="Oswald Light" charset="0"/>
              </a:defRPr>
            </a:lvl1pPr>
          </a:lstStyle>
          <a:p>
            <a:pPr lvl="0"/>
            <a:r>
              <a:rPr lang="en-US" dirty="0"/>
              <a:t>%</a:t>
            </a:r>
          </a:p>
        </p:txBody>
      </p:sp>
    </p:spTree>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7.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2.xml"/><Relationship Id="rId1" Type="http://schemas.openxmlformats.org/officeDocument/2006/relationships/slideLayout" Target="../slideLayouts/slideLayout11.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slideLayout" Target="../slideLayouts/slideLayout18.xml"/><Relationship Id="rId7" Type="http://schemas.openxmlformats.org/officeDocument/2006/relationships/image" Target="../media/image9.jpe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8.emf"/><Relationship Id="rId5" Type="http://schemas.openxmlformats.org/officeDocument/2006/relationships/theme" Target="../theme/theme6.xml"/><Relationship Id="rId4" Type="http://schemas.openxmlformats.org/officeDocument/2006/relationships/slideLayout" Target="../slideLayouts/slideLayout19.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7.xml"/><Relationship Id="rId1" Type="http://schemas.openxmlformats.org/officeDocument/2006/relationships/slideLayout" Target="../slideLayouts/slideLayout20.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38200" y="6356349"/>
            <a:ext cx="990600" cy="365125"/>
          </a:xfrm>
          <a:prstGeom prst="rect">
            <a:avLst/>
          </a:prstGeom>
        </p:spPr>
        <p:txBody>
          <a:bodyPr vert="horz" lIns="91440" tIns="45720" rIns="91440" bIns="45720" rtlCol="0" anchor="ctr"/>
          <a:lstStyle>
            <a:lvl1pPr algn="l">
              <a:defRPr sz="1200" b="1" i="0" baseline="0">
                <a:solidFill>
                  <a:srgbClr val="35A0CE"/>
                </a:solidFill>
                <a:latin typeface="Open Sans" charset="0"/>
              </a:defRPr>
            </a:lvl1pPr>
          </a:lstStyle>
          <a:p>
            <a:fld id="{9C5188A2-9321-6042-A206-4A6E154C04BE}" type="slidenum">
              <a:rPr lang="en-US" smtClean="0"/>
              <a:pPr/>
              <a:t>‹#›</a:t>
            </a:fld>
            <a:endParaRPr lang="en-US" dirty="0"/>
          </a:p>
        </p:txBody>
      </p:sp>
      <p:sp>
        <p:nvSpPr>
          <p:cNvPr id="8" name="Rectangle 7"/>
          <p:cNvSpPr/>
          <p:nvPr userDrawn="1"/>
        </p:nvSpPr>
        <p:spPr>
          <a:xfrm>
            <a:off x="0" y="0"/>
            <a:ext cx="12192000" cy="7459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10595142" y="207890"/>
            <a:ext cx="1364247" cy="330177"/>
          </a:xfrm>
          <a:prstGeom prst="rect">
            <a:avLst/>
          </a:prstGeom>
        </p:spPr>
      </p:pic>
      <p:pic>
        <p:nvPicPr>
          <p:cNvPr id="11" name="Picture 10"/>
          <p:cNvPicPr>
            <a:picLocks noChangeAspect="1"/>
          </p:cNvPicPr>
          <p:nvPr userDrawn="1"/>
        </p:nvPicPr>
        <p:blipFill rotWithShape="1">
          <a:blip r:embed="rId9" cstate="print">
            <a:extLst>
              <a:ext uri="{28A0092B-C50C-407E-A947-70E740481C1C}">
                <a14:useLocalDpi xmlns:a14="http://schemas.microsoft.com/office/drawing/2010/main"/>
              </a:ext>
            </a:extLst>
          </a:blip>
          <a:srcRect b="24382"/>
          <a:stretch/>
        </p:blipFill>
        <p:spPr>
          <a:xfrm>
            <a:off x="533400" y="141184"/>
            <a:ext cx="1945105" cy="463587"/>
          </a:xfrm>
          <a:prstGeom prst="rect">
            <a:avLst/>
          </a:prstGeom>
        </p:spPr>
      </p:pic>
    </p:spTree>
    <p:extLst>
      <p:ext uri="{BB962C8B-B14F-4D97-AF65-F5344CB8AC3E}">
        <p14:creationId xmlns:p14="http://schemas.microsoft.com/office/powerpoint/2010/main" val="1756844699"/>
      </p:ext>
    </p:extLst>
  </p:cSld>
  <p:clrMap bg1="lt1" tx1="dk1" bg2="lt2" tx2="dk2" accent1="accent1" accent2="accent2" accent3="accent3" accent4="accent4" accent5="accent5" accent6="accent6" hlink="hlink" folHlink="folHlink"/>
  <p:sldLayoutIdLst>
    <p:sldLayoutId id="2147483651" r:id="rId1"/>
    <p:sldLayoutId id="2147483659" r:id="rId2"/>
    <p:sldLayoutId id="2147483673" r:id="rId3"/>
    <p:sldLayoutId id="2147483674" r:id="rId4"/>
    <p:sldLayoutId id="2147483676" r:id="rId5"/>
    <p:sldLayoutId id="2147483677" r:id="rId6"/>
  </p:sldLayoutIdLst>
  <p:transition spd="slow">
    <p:wipe dir="r"/>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1018673" y="6368380"/>
            <a:ext cx="990600" cy="365125"/>
          </a:xfrm>
          <a:prstGeom prst="rect">
            <a:avLst/>
          </a:prstGeom>
        </p:spPr>
        <p:txBody>
          <a:bodyPr/>
          <a:lstStyle>
            <a:lvl1pPr>
              <a:defRPr baseline="0">
                <a:latin typeface="Open Sans" charset="0"/>
              </a:defRPr>
            </a:lvl1pPr>
          </a:lstStyle>
          <a:p>
            <a:fld id="{9C5188A2-9321-6042-A206-4A6E154C04BE}" type="slidenum">
              <a:rPr lang="en-US" smtClean="0"/>
              <a:pPr/>
              <a:t>‹#›</a:t>
            </a:fld>
            <a:endParaRPr lang="en-US"/>
          </a:p>
        </p:txBody>
      </p:sp>
      <p:sp>
        <p:nvSpPr>
          <p:cNvPr id="8" name="object 2"/>
          <p:cNvSpPr/>
          <p:nvPr userDrawn="1"/>
        </p:nvSpPr>
        <p:spPr>
          <a:xfrm>
            <a:off x="4629150" y="0"/>
            <a:ext cx="7562850" cy="6858000"/>
          </a:xfrm>
          <a:custGeom>
            <a:avLst/>
            <a:gdLst/>
            <a:ahLst/>
            <a:cxnLst/>
            <a:rect l="l" t="t" r="r" b="b"/>
            <a:pathLst>
              <a:path w="7562850" h="6858000">
                <a:moveTo>
                  <a:pt x="0" y="6858000"/>
                </a:moveTo>
                <a:lnTo>
                  <a:pt x="7562850" y="6858000"/>
                </a:lnTo>
                <a:lnTo>
                  <a:pt x="7562850" y="0"/>
                </a:lnTo>
                <a:lnTo>
                  <a:pt x="0" y="0"/>
                </a:lnTo>
                <a:lnTo>
                  <a:pt x="0" y="6858000"/>
                </a:lnTo>
                <a:close/>
              </a:path>
            </a:pathLst>
          </a:custGeom>
          <a:solidFill>
            <a:srgbClr val="27AAE1"/>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9" name="Rectangle 8"/>
          <p:cNvSpPr/>
          <p:nvPr userDrawn="1"/>
        </p:nvSpPr>
        <p:spPr>
          <a:xfrm>
            <a:off x="0" y="0"/>
            <a:ext cx="4629150" cy="685800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595142" y="207890"/>
            <a:ext cx="1364247" cy="330177"/>
          </a:xfrm>
          <a:prstGeom prst="rect">
            <a:avLst/>
          </a:prstGeom>
        </p:spPr>
      </p:pic>
      <p:pic>
        <p:nvPicPr>
          <p:cNvPr id="12" name="Picture 11"/>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18673" y="1213185"/>
            <a:ext cx="2148840" cy="53721"/>
          </a:xfrm>
          <a:prstGeom prst="rect">
            <a:avLst/>
          </a:prstGeom>
        </p:spPr>
      </p:pic>
      <p:pic>
        <p:nvPicPr>
          <p:cNvPr id="16" name="Picture 15"/>
          <p:cNvPicPr>
            <a:picLocks noChangeAspect="1"/>
          </p:cNvPicPr>
          <p:nvPr userDrawn="1"/>
        </p:nvPicPr>
        <p:blipFill>
          <a:blip r:embed="rId5">
            <a:alphaModFix amt="64000"/>
            <a:extLst>
              <a:ext uri="{28A0092B-C50C-407E-A947-70E740481C1C}">
                <a14:useLocalDpi xmlns:a14="http://schemas.microsoft.com/office/drawing/2010/main"/>
              </a:ext>
            </a:extLst>
          </a:blip>
          <a:stretch>
            <a:fillRect/>
          </a:stretch>
        </p:blipFill>
        <p:spPr>
          <a:xfrm>
            <a:off x="8702842" y="3549316"/>
            <a:ext cx="3797300" cy="2730500"/>
          </a:xfrm>
          <a:prstGeom prst="rect">
            <a:avLst/>
          </a:prstGeom>
        </p:spPr>
      </p:pic>
      <p:pic>
        <p:nvPicPr>
          <p:cNvPr id="18" name="Picture 17"/>
          <p:cNvPicPr>
            <a:picLocks noChangeAspect="1"/>
          </p:cNvPicPr>
          <p:nvPr userDrawn="1"/>
        </p:nvPicPr>
        <p:blipFill>
          <a:blip r:embed="rId6">
            <a:alphaModFix amt="19000"/>
            <a:extLst>
              <a:ext uri="{28A0092B-C50C-407E-A947-70E740481C1C}">
                <a14:useLocalDpi xmlns:a14="http://schemas.microsoft.com/office/drawing/2010/main"/>
              </a:ext>
            </a:extLst>
          </a:blip>
          <a:stretch>
            <a:fillRect/>
          </a:stretch>
        </p:blipFill>
        <p:spPr>
          <a:xfrm>
            <a:off x="7699542" y="2552366"/>
            <a:ext cx="4800600" cy="4724400"/>
          </a:xfrm>
          <a:prstGeom prst="rect">
            <a:avLst/>
          </a:prstGeom>
        </p:spPr>
      </p:pic>
    </p:spTree>
    <p:extLst>
      <p:ext uri="{BB962C8B-B14F-4D97-AF65-F5344CB8AC3E}">
        <p14:creationId xmlns:p14="http://schemas.microsoft.com/office/powerpoint/2010/main" val="1180569470"/>
      </p:ext>
    </p:extLst>
  </p:cSld>
  <p:clrMap bg1="lt1" tx1="dk1" bg2="lt2" tx2="dk2" accent1="accent1" accent2="accent2" accent3="accent3" accent4="accent4" accent5="accent5" accent6="accent6" hlink="hlink" folHlink="folHlink"/>
  <p:sldLayoutIdLst>
    <p:sldLayoutId id="2147483653" r:id="rId1"/>
  </p:sldLayoutIdLst>
  <p:transition spd="slow">
    <p:wipe dir="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595142" y="207890"/>
            <a:ext cx="1364247" cy="330177"/>
          </a:xfrm>
          <a:prstGeom prst="rect">
            <a:avLst/>
          </a:prstGeom>
        </p:spPr>
      </p:pic>
    </p:spTree>
    <p:extLst>
      <p:ext uri="{BB962C8B-B14F-4D97-AF65-F5344CB8AC3E}">
        <p14:creationId xmlns:p14="http://schemas.microsoft.com/office/powerpoint/2010/main" val="585988384"/>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63" r:id="rId3"/>
  </p:sldLayoutIdLst>
  <p:transition spd="slow">
    <p:wipe dir="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3838306"/>
      </p:ext>
    </p:extLst>
  </p:cSld>
  <p:clrMap bg1="lt1" tx1="dk1" bg2="lt2" tx2="dk2" accent1="accent1" accent2="accent2" accent3="accent3" accent4="accent4" accent5="accent5" accent6="accent6" hlink="hlink" folHlink="folHlink"/>
  <p:sldLayoutIdLst>
    <p:sldLayoutId id="2147483658" r:id="rId1"/>
    <p:sldLayoutId id="2147483672" r:id="rId2"/>
  </p:sldLayoutIdLst>
  <p:transition spd="slow">
    <p:wipe dir="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38200" y="6356349"/>
            <a:ext cx="990600" cy="365125"/>
          </a:xfrm>
          <a:prstGeom prst="rect">
            <a:avLst/>
          </a:prstGeom>
        </p:spPr>
        <p:txBody>
          <a:bodyPr vert="horz" lIns="91440" tIns="45720" rIns="91440" bIns="45720" rtlCol="0" anchor="ctr"/>
          <a:lstStyle>
            <a:lvl1pPr algn="l">
              <a:defRPr sz="1200" b="1" i="0" baseline="0">
                <a:solidFill>
                  <a:srgbClr val="35A0CE"/>
                </a:solidFill>
                <a:latin typeface="Open Sans" charset="0"/>
              </a:defRPr>
            </a:lvl1pPr>
          </a:lstStyle>
          <a:p>
            <a:fld id="{9C5188A2-9321-6042-A206-4A6E154C04BE}" type="slidenum">
              <a:rPr lang="en-US" smtClean="0"/>
              <a:pPr/>
              <a:t>‹#›</a:t>
            </a:fld>
            <a:endParaRPr lang="en-US" dirty="0"/>
          </a:p>
        </p:txBody>
      </p:sp>
      <p:sp>
        <p:nvSpPr>
          <p:cNvPr id="8" name="Rectangle 7"/>
          <p:cNvSpPr/>
          <p:nvPr userDrawn="1"/>
        </p:nvSpPr>
        <p:spPr>
          <a:xfrm>
            <a:off x="0" y="0"/>
            <a:ext cx="12192000" cy="7459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595142" y="207890"/>
            <a:ext cx="1364247" cy="330177"/>
          </a:xfrm>
          <a:prstGeom prst="rect">
            <a:avLst/>
          </a:prstGeom>
        </p:spPr>
      </p:pic>
      <p:pic>
        <p:nvPicPr>
          <p:cNvPr id="11" name="Picture 10"/>
          <p:cNvPicPr>
            <a:picLocks noChangeAspect="1"/>
          </p:cNvPicPr>
          <p:nvPr userDrawn="1"/>
        </p:nvPicPr>
        <p:blipFill rotWithShape="1">
          <a:blip r:embed="rId6" cstate="print">
            <a:extLst>
              <a:ext uri="{28A0092B-C50C-407E-A947-70E740481C1C}">
                <a14:useLocalDpi xmlns:a14="http://schemas.microsoft.com/office/drawing/2010/main"/>
              </a:ext>
            </a:extLst>
          </a:blip>
          <a:srcRect b="24382"/>
          <a:stretch/>
        </p:blipFill>
        <p:spPr>
          <a:xfrm>
            <a:off x="533400" y="141184"/>
            <a:ext cx="1945105" cy="463587"/>
          </a:xfrm>
          <a:prstGeom prst="rect">
            <a:avLst/>
          </a:prstGeom>
        </p:spPr>
      </p:pic>
    </p:spTree>
    <p:extLst>
      <p:ext uri="{BB962C8B-B14F-4D97-AF65-F5344CB8AC3E}">
        <p14:creationId xmlns:p14="http://schemas.microsoft.com/office/powerpoint/2010/main" val="27451886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1" r:id="rId3"/>
  </p:sldLayoutIdLst>
  <p:transition spd="slow">
    <p:wipe dir="r"/>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bject 2"/>
          <p:cNvSpPr/>
          <p:nvPr userDrawn="1"/>
        </p:nvSpPr>
        <p:spPr>
          <a:xfrm>
            <a:off x="4629150" y="0"/>
            <a:ext cx="7562850" cy="6858000"/>
          </a:xfrm>
          <a:custGeom>
            <a:avLst/>
            <a:gdLst/>
            <a:ahLst/>
            <a:cxnLst/>
            <a:rect l="l" t="t" r="r" b="b"/>
            <a:pathLst>
              <a:path w="7562850" h="6858000">
                <a:moveTo>
                  <a:pt x="0" y="6858000"/>
                </a:moveTo>
                <a:lnTo>
                  <a:pt x="7562850" y="6858000"/>
                </a:lnTo>
                <a:lnTo>
                  <a:pt x="7562850" y="0"/>
                </a:lnTo>
                <a:lnTo>
                  <a:pt x="0" y="0"/>
                </a:lnTo>
                <a:lnTo>
                  <a:pt x="0" y="6858000"/>
                </a:lnTo>
                <a:close/>
              </a:path>
            </a:pathLst>
          </a:custGeom>
          <a:solidFill>
            <a:srgbClr val="27AAE1"/>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113" name="Picture 112"/>
          <p:cNvPicPr>
            <a:picLocks noChangeAspect="1"/>
          </p:cNvPicPr>
          <p:nvPr userDrawn="1"/>
        </p:nvPicPr>
        <p:blipFill>
          <a:blip r:embed="rId6"/>
          <a:stretch>
            <a:fillRect/>
          </a:stretch>
        </p:blipFill>
        <p:spPr>
          <a:xfrm>
            <a:off x="92489" y="2743200"/>
            <a:ext cx="4318000" cy="1371600"/>
          </a:xfrm>
          <a:prstGeom prst="rect">
            <a:avLst/>
          </a:prstGeom>
        </p:spPr>
      </p:pic>
      <p:pic>
        <p:nvPicPr>
          <p:cNvPr id="116" name="Picture 115"/>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292619" y="280910"/>
            <a:ext cx="1504950" cy="364230"/>
          </a:xfrm>
          <a:prstGeom prst="rect">
            <a:avLst/>
          </a:prstGeom>
        </p:spPr>
      </p:pic>
      <p:pic>
        <p:nvPicPr>
          <p:cNvPr id="118" name="Picture 117"/>
          <p:cNvPicPr>
            <a:picLocks noChangeAspect="1"/>
          </p:cNvPicPr>
          <p:nvPr userDrawn="1"/>
        </p:nvPicPr>
        <p:blipFill>
          <a:blip r:embed="rId8">
            <a:alphaModFix amt="35000"/>
            <a:extLst>
              <a:ext uri="{28A0092B-C50C-407E-A947-70E740481C1C}">
                <a14:useLocalDpi xmlns:a14="http://schemas.microsoft.com/office/drawing/2010/main"/>
              </a:ext>
            </a:extLst>
          </a:blip>
          <a:stretch>
            <a:fillRect/>
          </a:stretch>
        </p:blipFill>
        <p:spPr>
          <a:xfrm>
            <a:off x="7770866" y="-304800"/>
            <a:ext cx="7687352" cy="7645400"/>
          </a:xfrm>
          <a:prstGeom prst="rect">
            <a:avLst/>
          </a:prstGeom>
        </p:spPr>
      </p:pic>
    </p:spTree>
    <p:extLst>
      <p:ext uri="{BB962C8B-B14F-4D97-AF65-F5344CB8AC3E}">
        <p14:creationId xmlns:p14="http://schemas.microsoft.com/office/powerpoint/2010/main" val="188826682"/>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8" r:id="rId3"/>
    <p:sldLayoutId id="2147483675" r:id="rId4"/>
  </p:sldLayoutIdLst>
  <p:transition spd="slow">
    <p:wipe dir="r"/>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38200" y="6356349"/>
            <a:ext cx="990600" cy="365125"/>
          </a:xfrm>
          <a:prstGeom prst="rect">
            <a:avLst/>
          </a:prstGeom>
        </p:spPr>
        <p:txBody>
          <a:bodyPr vert="horz" lIns="91440" tIns="45720" rIns="91440" bIns="45720" rtlCol="0" anchor="ctr"/>
          <a:lstStyle>
            <a:lvl1pPr algn="l">
              <a:defRPr sz="1200" b="1" i="0" baseline="0">
                <a:solidFill>
                  <a:srgbClr val="35A0CE"/>
                </a:solidFill>
                <a:latin typeface="Open Sans" charset="0"/>
              </a:defRPr>
            </a:lvl1pPr>
          </a:lstStyle>
          <a:p>
            <a:fld id="{9C5188A2-9321-6042-A206-4A6E154C04BE}" type="slidenum">
              <a:rPr lang="en-US" smtClean="0"/>
              <a:pPr/>
              <a:t>‹#›</a:t>
            </a:fld>
            <a:endParaRPr lang="en-US" dirty="0"/>
          </a:p>
        </p:txBody>
      </p:sp>
      <p:sp>
        <p:nvSpPr>
          <p:cNvPr id="8" name="Rectangle 7"/>
          <p:cNvSpPr/>
          <p:nvPr userDrawn="1"/>
        </p:nvSpPr>
        <p:spPr>
          <a:xfrm>
            <a:off x="0" y="0"/>
            <a:ext cx="12192000" cy="7459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595142" y="207890"/>
            <a:ext cx="1364247" cy="330177"/>
          </a:xfrm>
          <a:prstGeom prst="rect">
            <a:avLst/>
          </a:prstGeom>
        </p:spPr>
      </p:pic>
      <p:pic>
        <p:nvPicPr>
          <p:cNvPr id="11" name="Picture 10"/>
          <p:cNvPicPr>
            <a:picLocks noChangeAspect="1"/>
          </p:cNvPicPr>
          <p:nvPr userDrawn="1"/>
        </p:nvPicPr>
        <p:blipFill rotWithShape="1">
          <a:blip r:embed="rId4" cstate="print">
            <a:extLst>
              <a:ext uri="{28A0092B-C50C-407E-A947-70E740481C1C}">
                <a14:useLocalDpi xmlns:a14="http://schemas.microsoft.com/office/drawing/2010/main"/>
              </a:ext>
            </a:extLst>
          </a:blip>
          <a:srcRect b="24382"/>
          <a:stretch/>
        </p:blipFill>
        <p:spPr>
          <a:xfrm>
            <a:off x="533400" y="141184"/>
            <a:ext cx="1945105" cy="463587"/>
          </a:xfrm>
          <a:prstGeom prst="rect">
            <a:avLst/>
          </a:prstGeom>
        </p:spPr>
      </p:pic>
    </p:spTree>
    <p:extLst>
      <p:ext uri="{BB962C8B-B14F-4D97-AF65-F5344CB8AC3E}">
        <p14:creationId xmlns:p14="http://schemas.microsoft.com/office/powerpoint/2010/main" val="733104394"/>
      </p:ext>
    </p:extLst>
  </p:cSld>
  <p:clrMap bg1="lt1" tx1="dk1" bg2="lt2" tx2="dk2" accent1="accent1" accent2="accent2" accent3="accent3" accent4="accent4" accent5="accent5" accent6="accent6" hlink="hlink" folHlink="folHlink"/>
  <p:sldLayoutIdLst>
    <p:sldLayoutId id="2147483670" r:id="rId1"/>
  </p:sldLayoutIdLst>
  <p:transition spd="slow">
    <p:wipe dir="r"/>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image" Target="../media/image28.jpg"/><Relationship Id="rId13" Type="http://schemas.openxmlformats.org/officeDocument/2006/relationships/hyperlink" Target="mailto:nchen@ispor.org" TargetMode="External"/><Relationship Id="rId3" Type="http://schemas.openxmlformats.org/officeDocument/2006/relationships/image" Target="../media/image2.png"/><Relationship Id="rId7" Type="http://schemas.openxmlformats.org/officeDocument/2006/relationships/image" Target="../media/image27.jpg"/><Relationship Id="rId12" Type="http://schemas.openxmlformats.org/officeDocument/2006/relationships/hyperlink" Target="mailto:dseo@umaryland.edu" TargetMode="External"/><Relationship Id="rId17" Type="http://schemas.openxmlformats.org/officeDocument/2006/relationships/image" Target="../media/image32.jpg"/><Relationship Id="rId2" Type="http://schemas.openxmlformats.org/officeDocument/2006/relationships/notesSlide" Target="../notesSlides/notesSlide1.xml"/><Relationship Id="rId16" Type="http://schemas.openxmlformats.org/officeDocument/2006/relationships/image" Target="../media/image31.jpg"/><Relationship Id="rId1" Type="http://schemas.openxmlformats.org/officeDocument/2006/relationships/slideLayout" Target="../slideLayouts/slideLayout1.xml"/><Relationship Id="rId6" Type="http://schemas.openxmlformats.org/officeDocument/2006/relationships/hyperlink" Target="mailto:smauriello@ispor.org" TargetMode="External"/><Relationship Id="rId11" Type="http://schemas.openxmlformats.org/officeDocument/2006/relationships/hyperlink" Target="mailto:zkhan@celgene.com" TargetMode="External"/><Relationship Id="rId5" Type="http://schemas.openxmlformats.org/officeDocument/2006/relationships/hyperlink" Target="mailto:Kshah233@uic.edu" TargetMode="External"/><Relationship Id="rId15" Type="http://schemas.openxmlformats.org/officeDocument/2006/relationships/hyperlink" Target="mailto:nleong@go.olemiss.edu" TargetMode="External"/><Relationship Id="rId10" Type="http://schemas.openxmlformats.org/officeDocument/2006/relationships/image" Target="../media/image30.jpg"/><Relationship Id="rId4" Type="http://schemas.openxmlformats.org/officeDocument/2006/relationships/image" Target="../media/image26.jpeg"/><Relationship Id="rId9" Type="http://schemas.openxmlformats.org/officeDocument/2006/relationships/image" Target="../media/image29.jpg"/><Relationship Id="rId14" Type="http://schemas.openxmlformats.org/officeDocument/2006/relationships/hyperlink" Target="mailto:lschindel@ispor.org" TargetMode="External"/></Relationships>
</file>

<file path=ppt/slides/_rels/slide1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8.jpeg"/><Relationship Id="rId7" Type="http://schemas.openxmlformats.org/officeDocument/2006/relationships/image" Target="../media/image41.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0.png"/><Relationship Id="rId10" Type="http://schemas.openxmlformats.org/officeDocument/2006/relationships/image" Target="../media/image44.jpeg"/><Relationship Id="rId4" Type="http://schemas.openxmlformats.org/officeDocument/2006/relationships/image" Target="../media/image39.png"/><Relationship Id="rId9" Type="http://schemas.openxmlformats.org/officeDocument/2006/relationships/image" Target="../media/image43.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0.jpeg"/><Relationship Id="rId1" Type="http://schemas.openxmlformats.org/officeDocument/2006/relationships/slideLayout" Target="../slideLayouts/slideLayout15.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jpeg"/></Relationships>
</file>

<file path=ppt/slides/_rels/slide23.xml.rels><?xml version="1.0" encoding="UTF-8" standalone="yes"?>
<Relationships xmlns="http://schemas.openxmlformats.org/package/2006/relationships"><Relationship Id="rId3" Type="http://schemas.openxmlformats.org/officeDocument/2006/relationships/image" Target="../media/image54.jpg"/><Relationship Id="rId7" Type="http://schemas.openxmlformats.org/officeDocument/2006/relationships/image" Target="../media/image57.jp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56.pn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46.png"/><Relationship Id="rId4" Type="http://schemas.openxmlformats.org/officeDocument/2006/relationships/image" Target="../media/image58.jpg"/></Relationships>
</file>

<file path=ppt/slides/_rels/slide2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66.svg"/><Relationship Id="rId13" Type="http://schemas.openxmlformats.org/officeDocument/2006/relationships/image" Target="../media/image71.png"/><Relationship Id="rId18" Type="http://schemas.openxmlformats.org/officeDocument/2006/relationships/image" Target="../media/image76.svg"/><Relationship Id="rId3" Type="http://schemas.openxmlformats.org/officeDocument/2006/relationships/image" Target="../media/image2.png"/><Relationship Id="rId7" Type="http://schemas.openxmlformats.org/officeDocument/2006/relationships/image" Target="../media/image65.png"/><Relationship Id="rId12" Type="http://schemas.openxmlformats.org/officeDocument/2006/relationships/image" Target="../media/image70.svg"/><Relationship Id="rId17" Type="http://schemas.openxmlformats.org/officeDocument/2006/relationships/image" Target="../media/image75.png"/><Relationship Id="rId2" Type="http://schemas.openxmlformats.org/officeDocument/2006/relationships/image" Target="../media/image61.jpeg"/><Relationship Id="rId16" Type="http://schemas.openxmlformats.org/officeDocument/2006/relationships/image" Target="../media/image74.svg"/><Relationship Id="rId1" Type="http://schemas.openxmlformats.org/officeDocument/2006/relationships/slideLayout" Target="../slideLayouts/slideLayout4.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svg"/><Relationship Id="rId15" Type="http://schemas.openxmlformats.org/officeDocument/2006/relationships/image" Target="../media/image73.png"/><Relationship Id="rId10" Type="http://schemas.openxmlformats.org/officeDocument/2006/relationships/image" Target="../media/image68.svg"/><Relationship Id="rId4" Type="http://schemas.openxmlformats.org/officeDocument/2006/relationships/image" Target="../media/image62.png"/><Relationship Id="rId9" Type="http://schemas.openxmlformats.org/officeDocument/2006/relationships/image" Target="../media/image67.png"/><Relationship Id="rId14" Type="http://schemas.openxmlformats.org/officeDocument/2006/relationships/image" Target="../media/image72.svg"/></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8.jpeg"/><Relationship Id="rId2" Type="http://schemas.openxmlformats.org/officeDocument/2006/relationships/image" Target="../media/image84.jpeg"/><Relationship Id="rId1" Type="http://schemas.openxmlformats.org/officeDocument/2006/relationships/slideLayout" Target="../slideLayouts/slideLayout18.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9.jpeg"/><Relationship Id="rId1" Type="http://schemas.openxmlformats.org/officeDocument/2006/relationships/slideLayout" Target="../slideLayouts/slideLayout19.xml"/><Relationship Id="rId5" Type="http://schemas.openxmlformats.org/officeDocument/2006/relationships/image" Target="../media/image91.png"/><Relationship Id="rId4" Type="http://schemas.openxmlformats.org/officeDocument/2006/relationships/image" Target="../media/image90.png"/></Relationships>
</file>

<file path=ppt/slides/_rels/slide35.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3.png"/><Relationship Id="rId7" Type="http://schemas.openxmlformats.org/officeDocument/2006/relationships/image" Target="../media/image96.gif"/><Relationship Id="rId2" Type="http://schemas.openxmlformats.org/officeDocument/2006/relationships/image" Target="../media/image92.png"/><Relationship Id="rId1" Type="http://schemas.openxmlformats.org/officeDocument/2006/relationships/slideLayout" Target="../slideLayouts/slideLayout13.xml"/><Relationship Id="rId6" Type="http://schemas.openxmlformats.org/officeDocument/2006/relationships/image" Target="../media/image95.jpeg"/><Relationship Id="rId5" Type="http://schemas.openxmlformats.org/officeDocument/2006/relationships/image" Target="../media/image2.png"/><Relationship Id="rId4" Type="http://schemas.openxmlformats.org/officeDocument/2006/relationships/image" Target="../media/image94.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8.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8" Type="http://schemas.openxmlformats.org/officeDocument/2006/relationships/image" Target="../media/image104.jpeg"/><Relationship Id="rId13" Type="http://schemas.openxmlformats.org/officeDocument/2006/relationships/image" Target="../media/image109.jpeg"/><Relationship Id="rId3" Type="http://schemas.openxmlformats.org/officeDocument/2006/relationships/image" Target="../media/image99.jpeg"/><Relationship Id="rId7" Type="http://schemas.openxmlformats.org/officeDocument/2006/relationships/image" Target="../media/image103.jpeg"/><Relationship Id="rId12" Type="http://schemas.openxmlformats.org/officeDocument/2006/relationships/image" Target="../media/image108.jpeg"/><Relationship Id="rId2"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image" Target="../media/image102.jpeg"/><Relationship Id="rId11" Type="http://schemas.openxmlformats.org/officeDocument/2006/relationships/image" Target="../media/image107.jpeg"/><Relationship Id="rId5" Type="http://schemas.openxmlformats.org/officeDocument/2006/relationships/image" Target="../media/image101.jpeg"/><Relationship Id="rId10" Type="http://schemas.openxmlformats.org/officeDocument/2006/relationships/image" Target="../media/image106.jpeg"/><Relationship Id="rId4" Type="http://schemas.openxmlformats.org/officeDocument/2006/relationships/image" Target="../media/image100.jpeg"/><Relationship Id="rId9" Type="http://schemas.openxmlformats.org/officeDocument/2006/relationships/image" Target="../media/image105.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6.xml"/><Relationship Id="rId6" Type="http://schemas.openxmlformats.org/officeDocument/2006/relationships/image" Target="../media/image115.jpg"/><Relationship Id="rId5" Type="http://schemas.openxmlformats.org/officeDocument/2006/relationships/image" Target="../media/image114.png"/><Relationship Id="rId4" Type="http://schemas.openxmlformats.org/officeDocument/2006/relationships/image" Target="../media/image113.png"/></Relationships>
</file>

<file path=ppt/slides/_rels/slide42.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jpeg"/><Relationship Id="rId7" Type="http://schemas.openxmlformats.org/officeDocument/2006/relationships/image" Target="../media/image120.jpe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 of ISPOR</a:t>
            </a:r>
          </a:p>
        </p:txBody>
      </p:sp>
      <p:sp>
        <p:nvSpPr>
          <p:cNvPr id="3" name="Text Placeholder 2"/>
          <p:cNvSpPr>
            <a:spLocks noGrp="1"/>
          </p:cNvSpPr>
          <p:nvPr>
            <p:ph type="body" sz="quarter" idx="10"/>
          </p:nvPr>
        </p:nvSpPr>
        <p:spPr>
          <a:xfrm>
            <a:off x="854243" y="1442368"/>
            <a:ext cx="2307701" cy="2516021"/>
          </a:xfrm>
        </p:spPr>
        <p:txBody>
          <a:bodyPr/>
          <a:lstStyle/>
          <a:p>
            <a:pPr algn="r"/>
            <a:r>
              <a:rPr lang="en-US" dirty="0"/>
              <a:t>1</a:t>
            </a:r>
          </a:p>
        </p:txBody>
      </p:sp>
      <p:sp>
        <p:nvSpPr>
          <p:cNvPr id="4" name="TextBox 3"/>
          <p:cNvSpPr txBox="1"/>
          <p:nvPr/>
        </p:nvSpPr>
        <p:spPr>
          <a:xfrm>
            <a:off x="1016950" y="871671"/>
            <a:ext cx="21449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pen Sans" charset="0"/>
                <a:ea typeface="Open Sans" charset="0"/>
                <a:cs typeface="Open Sans" charset="0"/>
              </a:rPr>
              <a:t>SECTION</a:t>
            </a:r>
          </a:p>
        </p:txBody>
      </p:sp>
      <p:pic>
        <p:nvPicPr>
          <p:cNvPr id="8" name="Picture 7" descr="A logo with white and gray dots&#10;&#10;AI-generated content may be incorrect.">
            <a:extLst>
              <a:ext uri="{FF2B5EF4-FFF2-40B4-BE49-F238E27FC236}">
                <a16:creationId xmlns:a16="http://schemas.microsoft.com/office/drawing/2014/main" id="{08D75C92-A50B-12AC-BF84-F8B681F52AE2}"/>
              </a:ext>
            </a:extLst>
          </p:cNvPr>
          <p:cNvPicPr>
            <a:picLocks noChangeAspect="1"/>
          </p:cNvPicPr>
          <p:nvPr/>
        </p:nvPicPr>
        <p:blipFill>
          <a:blip r:embed="rId2"/>
          <a:stretch>
            <a:fillRect/>
          </a:stretch>
        </p:blipFill>
        <p:spPr>
          <a:xfrm>
            <a:off x="4810505" y="85229"/>
            <a:ext cx="2307701" cy="2311547"/>
          </a:xfrm>
          <a:prstGeom prst="rect">
            <a:avLst/>
          </a:prstGeom>
        </p:spPr>
      </p:pic>
    </p:spTree>
    <p:extLst>
      <p:ext uri="{BB962C8B-B14F-4D97-AF65-F5344CB8AC3E}">
        <p14:creationId xmlns:p14="http://schemas.microsoft.com/office/powerpoint/2010/main" val="663461533"/>
      </p:ext>
    </p:extLst>
  </p:cSld>
  <p:clrMapOvr>
    <a:masterClrMapping/>
  </p:clrMapOvr>
  <p:transition spd="slow">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rgbClr val="27A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0"/>
          </p:nvPr>
        </p:nvSpPr>
        <p:spPr>
          <a:xfrm>
            <a:off x="0" y="249053"/>
            <a:ext cx="12192000" cy="1452042"/>
          </a:xfrm>
        </p:spPr>
        <p:txBody>
          <a:bodyPr/>
          <a:lstStyle/>
          <a:p>
            <a:pPr algn="ctr">
              <a:lnSpc>
                <a:spcPct val="100000"/>
              </a:lnSpc>
            </a:pPr>
            <a:r>
              <a:rPr lang="en-US" sz="3600" b="1" spc="0" dirty="0">
                <a:solidFill>
                  <a:schemeClr val="tx1"/>
                </a:solidFill>
                <a:latin typeface="Open Sans Semibold" charset="0"/>
              </a:rPr>
              <a:t>ISPOR’s Board of Directors 2025-2026</a:t>
            </a:r>
            <a:endParaRPr lang="en-US" sz="3600" b="1" spc="0" dirty="0">
              <a:solidFill>
                <a:srgbClr val="FF0000"/>
              </a:solidFill>
              <a:latin typeface="Open Sans Semibold" charset="0"/>
            </a:endParaRPr>
          </a:p>
        </p:txBody>
      </p:sp>
      <p:pic>
        <p:nvPicPr>
          <p:cNvPr id="5" name="Picture 4">
            <a:extLst>
              <a:ext uri="{FF2B5EF4-FFF2-40B4-BE49-F238E27FC236}">
                <a16:creationId xmlns:a16="http://schemas.microsoft.com/office/drawing/2014/main" id="{1212142D-1EF1-9EFD-19D6-F67CAA88304F}"/>
              </a:ext>
            </a:extLst>
          </p:cNvPr>
          <p:cNvPicPr>
            <a:picLocks noChangeAspect="1"/>
          </p:cNvPicPr>
          <p:nvPr/>
        </p:nvPicPr>
        <p:blipFill>
          <a:blip r:embed="rId2"/>
          <a:stretch>
            <a:fillRect/>
          </a:stretch>
        </p:blipFill>
        <p:spPr>
          <a:xfrm>
            <a:off x="596780" y="1044629"/>
            <a:ext cx="10998439" cy="5532548"/>
          </a:xfrm>
          <a:prstGeom prst="rect">
            <a:avLst/>
          </a:prstGeom>
        </p:spPr>
      </p:pic>
    </p:spTree>
    <p:extLst>
      <p:ext uri="{BB962C8B-B14F-4D97-AF65-F5344CB8AC3E}">
        <p14:creationId xmlns:p14="http://schemas.microsoft.com/office/powerpoint/2010/main" val="3487882784"/>
      </p:ext>
    </p:extLst>
  </p:cSld>
  <p:clrMapOvr>
    <a:masterClrMapping/>
  </p:clrMapOvr>
  <p:transition spd="slow">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About the ISPOR Student Network</a:t>
            </a:r>
          </a:p>
        </p:txBody>
      </p:sp>
      <p:sp>
        <p:nvSpPr>
          <p:cNvPr id="3" name="Text Placeholder 2"/>
          <p:cNvSpPr>
            <a:spLocks noGrp="1"/>
          </p:cNvSpPr>
          <p:nvPr>
            <p:ph type="body" sz="quarter" idx="10"/>
          </p:nvPr>
        </p:nvSpPr>
        <p:spPr>
          <a:xfrm>
            <a:off x="854243" y="1442368"/>
            <a:ext cx="2307701" cy="2516021"/>
          </a:xfrm>
        </p:spPr>
        <p:txBody>
          <a:bodyPr/>
          <a:lstStyle/>
          <a:p>
            <a:pPr algn="r"/>
            <a:r>
              <a:rPr lang="en-US" dirty="0"/>
              <a:t>2</a:t>
            </a:r>
          </a:p>
        </p:txBody>
      </p:sp>
      <p:sp>
        <p:nvSpPr>
          <p:cNvPr id="4" name="TextBox 3"/>
          <p:cNvSpPr txBox="1"/>
          <p:nvPr/>
        </p:nvSpPr>
        <p:spPr>
          <a:xfrm>
            <a:off x="1016950" y="871671"/>
            <a:ext cx="21449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pen Sans" charset="0"/>
                <a:ea typeface="Open Sans" charset="0"/>
                <a:cs typeface="Open Sans" charset="0"/>
              </a:rPr>
              <a:t>SECTION</a:t>
            </a:r>
          </a:p>
        </p:txBody>
      </p:sp>
    </p:spTree>
    <p:extLst>
      <p:ext uri="{BB962C8B-B14F-4D97-AF65-F5344CB8AC3E}">
        <p14:creationId xmlns:p14="http://schemas.microsoft.com/office/powerpoint/2010/main" val="1672463394"/>
      </p:ext>
    </p:extLst>
  </p:cSld>
  <p:clrMapOvr>
    <a:masterClrMapping/>
  </p:clrMapOvr>
  <p:transition spd="slow">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802398" y="1315421"/>
            <a:ext cx="9392780" cy="6260223"/>
          </a:xfrm>
          <a:prstGeom prst="rect">
            <a:avLst/>
          </a:prstGeom>
        </p:spPr>
      </p:pic>
      <p:pic>
        <p:nvPicPr>
          <p:cNvPr id="10" name="Picture 9"/>
          <p:cNvPicPr>
            <a:picLocks noChangeAspect="1"/>
          </p:cNvPicPr>
          <p:nvPr/>
        </p:nvPicPr>
        <p:blipFill>
          <a:blip r:embed="rId3"/>
          <a:stretch>
            <a:fillRect/>
          </a:stretch>
        </p:blipFill>
        <p:spPr>
          <a:xfrm flipH="1">
            <a:off x="1" y="1315422"/>
            <a:ext cx="2855911" cy="6269287"/>
          </a:xfrm>
          <a:prstGeom prst="rect">
            <a:avLst/>
          </a:prstGeom>
        </p:spPr>
      </p:pic>
      <p:pic>
        <p:nvPicPr>
          <p:cNvPr id="11" name="Picture 10"/>
          <p:cNvPicPr>
            <a:picLocks noChangeAspect="1"/>
          </p:cNvPicPr>
          <p:nvPr/>
        </p:nvPicPr>
        <p:blipFill>
          <a:blip r:embed="rId4"/>
          <a:stretch>
            <a:fillRect/>
          </a:stretch>
        </p:blipFill>
        <p:spPr>
          <a:xfrm flipV="1">
            <a:off x="-2" y="443878"/>
            <a:ext cx="12195179" cy="873700"/>
          </a:xfrm>
          <a:prstGeom prst="rect">
            <a:avLst/>
          </a:prstGeom>
        </p:spPr>
      </p:pic>
      <p:sp>
        <p:nvSpPr>
          <p:cNvPr id="2" name="Title 1"/>
          <p:cNvSpPr>
            <a:spLocks noGrp="1"/>
          </p:cNvSpPr>
          <p:nvPr>
            <p:ph type="title"/>
          </p:nvPr>
        </p:nvSpPr>
        <p:spPr/>
        <p:txBody>
          <a:bodyPr/>
          <a:lstStyle/>
          <a:p>
            <a:r>
              <a:rPr lang="en-US">
                <a:solidFill>
                  <a:schemeClr val="bg1"/>
                </a:solidFill>
              </a:rPr>
              <a:t>Student Network</a:t>
            </a:r>
          </a:p>
        </p:txBody>
      </p:sp>
      <p:sp>
        <p:nvSpPr>
          <p:cNvPr id="3" name="Content Placeholder 2"/>
          <p:cNvSpPr>
            <a:spLocks noGrp="1"/>
          </p:cNvSpPr>
          <p:nvPr>
            <p:ph idx="1"/>
          </p:nvPr>
        </p:nvSpPr>
        <p:spPr/>
        <p:txBody>
          <a:bodyPr/>
          <a:lstStyle/>
          <a:p>
            <a:pPr marL="0" indent="0">
              <a:buNone/>
            </a:pPr>
            <a:r>
              <a:rPr lang="en-US" dirty="0">
                <a:solidFill>
                  <a:schemeClr val="bg1"/>
                </a:solidFill>
              </a:rPr>
              <a:t>ISPOR’s student membership program helps develop future leaders in health economics and outcomes research. Student membership offers:</a:t>
            </a:r>
          </a:p>
          <a:p>
            <a:pPr lvl="1"/>
            <a:r>
              <a:rPr lang="en-US" dirty="0">
                <a:solidFill>
                  <a:schemeClr val="bg1"/>
                </a:solidFill>
              </a:rPr>
              <a:t>Student chapters</a:t>
            </a:r>
          </a:p>
          <a:p>
            <a:pPr lvl="1"/>
            <a:r>
              <a:rPr lang="en-US" dirty="0">
                <a:solidFill>
                  <a:schemeClr val="bg1"/>
                </a:solidFill>
              </a:rPr>
              <a:t>Educational Zoom Meetings/Webinars</a:t>
            </a:r>
          </a:p>
          <a:p>
            <a:pPr lvl="1"/>
            <a:r>
              <a:rPr lang="en-US" dirty="0">
                <a:solidFill>
                  <a:schemeClr val="bg1"/>
                </a:solidFill>
              </a:rPr>
              <a:t>Travel grants</a:t>
            </a:r>
          </a:p>
          <a:p>
            <a:pPr lvl="1"/>
            <a:r>
              <a:rPr lang="en-US" dirty="0">
                <a:solidFill>
                  <a:schemeClr val="bg1"/>
                </a:solidFill>
              </a:rPr>
              <a:t>Awards</a:t>
            </a:r>
          </a:p>
          <a:p>
            <a:pPr lvl="1"/>
            <a:r>
              <a:rPr lang="en-US" dirty="0">
                <a:solidFill>
                  <a:schemeClr val="bg1"/>
                </a:solidFill>
              </a:rPr>
              <a:t>Discounts on membership, </a:t>
            </a:r>
            <a:br>
              <a:rPr lang="en-US" dirty="0">
                <a:solidFill>
                  <a:schemeClr val="bg1"/>
                </a:solidFill>
              </a:rPr>
            </a:br>
            <a:r>
              <a:rPr lang="en-US" dirty="0">
                <a:solidFill>
                  <a:schemeClr val="bg1"/>
                </a:solidFill>
              </a:rPr>
              <a:t>and event registrations</a:t>
            </a:r>
          </a:p>
          <a:p>
            <a:endParaRPr lang="en-US" dirty="0">
              <a:solidFill>
                <a:schemeClr val="bg1"/>
              </a:solidFill>
            </a:endParaRPr>
          </a:p>
        </p:txBody>
      </p:sp>
      <p:grpSp>
        <p:nvGrpSpPr>
          <p:cNvPr id="4" name="Group 3"/>
          <p:cNvGrpSpPr/>
          <p:nvPr/>
        </p:nvGrpSpPr>
        <p:grpSpPr>
          <a:xfrm>
            <a:off x="0" y="1"/>
            <a:ext cx="12195176" cy="745959"/>
            <a:chOff x="0" y="0"/>
            <a:chExt cx="12192000" cy="745958"/>
          </a:xfrm>
        </p:grpSpPr>
        <p:sp>
          <p:nvSpPr>
            <p:cNvPr id="5" name="Rectangle 4">
              <a:extLst>
                <a:ext uri="{FF2B5EF4-FFF2-40B4-BE49-F238E27FC236}">
                  <a16:creationId xmlns:a16="http://schemas.microsoft.com/office/drawing/2014/main" id="{01AF6681-3ED8-7E46-B442-9C388B64CDA9}"/>
                </a:ext>
              </a:extLst>
            </p:cNvPr>
            <p:cNvSpPr/>
            <p:nvPr/>
          </p:nvSpPr>
          <p:spPr>
            <a:xfrm>
              <a:off x="0" y="0"/>
              <a:ext cx="12192000" cy="745958"/>
            </a:xfrm>
            <a:prstGeom prst="rect">
              <a:avLst/>
            </a:prstGeom>
            <a:solidFill>
              <a:srgbClr val="E7E6E6"/>
            </a:solidFill>
            <a:ln w="12700" cap="flat" cmpd="sng" algn="ctr">
              <a:noFill/>
              <a:prstDash val="solid"/>
              <a:miter lim="800000"/>
            </a:ln>
            <a:effectLst/>
          </p:spPr>
          <p:txBody>
            <a:bodyPr rtlCol="0" anchor="ctr"/>
            <a:lstStyle/>
            <a:p>
              <a:pPr algn="ctr" defTabSz="914498">
                <a:defRPr/>
              </a:pPr>
              <a:endParaRPr lang="en-US" sz="2400" kern="0">
                <a:solidFill>
                  <a:prstClr val="white"/>
                </a:solidFill>
                <a:latin typeface="Calibri" panose="020F0502020204030204"/>
              </a:endParaRPr>
            </a:p>
          </p:txBody>
        </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b="24382"/>
            <a:stretch/>
          </p:blipFill>
          <p:spPr>
            <a:xfrm>
              <a:off x="533400" y="141184"/>
              <a:ext cx="1945105" cy="463587"/>
            </a:xfrm>
            <a:prstGeom prst="rect">
              <a:avLst/>
            </a:prstGeom>
          </p:spPr>
        </p:pic>
      </p:grpSp>
    </p:spTree>
    <p:extLst>
      <p:ext uri="{BB962C8B-B14F-4D97-AF65-F5344CB8AC3E}">
        <p14:creationId xmlns:p14="http://schemas.microsoft.com/office/powerpoint/2010/main" val="1917745437"/>
      </p:ext>
    </p:extLst>
  </p:cSld>
  <p:clrMapOvr>
    <a:masterClrMapping/>
  </p:clrMapOvr>
  <p:transition spd="slow">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C6E2C6FF-CEDE-C468-AA83-1A4945DF8909}"/>
              </a:ext>
            </a:extLst>
          </p:cNvPr>
          <p:cNvSpPr/>
          <p:nvPr/>
        </p:nvSpPr>
        <p:spPr>
          <a:xfrm>
            <a:off x="0" y="0"/>
            <a:ext cx="12192000" cy="6858000"/>
          </a:xfrm>
          <a:prstGeom prst="rect">
            <a:avLst/>
          </a:prstGeom>
          <a:solidFill>
            <a:srgbClr val="27A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23DF060-DD53-39FF-6F23-E860349C9477}"/>
              </a:ext>
            </a:extLst>
          </p:cNvPr>
          <p:cNvSpPr/>
          <p:nvPr/>
        </p:nvSpPr>
        <p:spPr>
          <a:xfrm>
            <a:off x="179761" y="836762"/>
            <a:ext cx="11832478" cy="589674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5188A2-9321-6042-A206-4A6E154C04BE}" type="slidenum">
              <a:rPr kumimoji="0" lang="en-US" sz="1200" b="1" i="0" u="none" strike="noStrike" kern="1200" cap="none" spc="0" normalizeH="0" baseline="0" noProof="0" smtClean="0">
                <a:ln>
                  <a:noFill/>
                </a:ln>
                <a:solidFill>
                  <a:srgbClr val="35A0CE"/>
                </a:solidFill>
                <a:effectLst/>
                <a:uLnTx/>
                <a:uFillTx/>
                <a:latin typeface="Open Sans"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1200" b="1" i="0" u="none" strike="noStrike" kern="1200" cap="none" spc="0" normalizeH="0" baseline="0" noProof="0">
              <a:ln>
                <a:noFill/>
              </a:ln>
              <a:solidFill>
                <a:srgbClr val="35A0CE"/>
              </a:solidFill>
              <a:effectLst/>
              <a:uLnTx/>
              <a:uFillTx/>
              <a:latin typeface="Open Sans" charset="0"/>
              <a:ea typeface="+mn-ea"/>
              <a:cs typeface="+mn-cs"/>
            </a:endParaRPr>
          </a:p>
        </p:txBody>
      </p:sp>
      <p:grpSp>
        <p:nvGrpSpPr>
          <p:cNvPr id="33" name="Group 32"/>
          <p:cNvGrpSpPr/>
          <p:nvPr/>
        </p:nvGrpSpPr>
        <p:grpSpPr>
          <a:xfrm>
            <a:off x="0" y="-6993"/>
            <a:ext cx="12192000" cy="745958"/>
            <a:chOff x="0" y="-6993"/>
            <a:chExt cx="12192000" cy="745958"/>
          </a:xfrm>
        </p:grpSpPr>
        <p:sp>
          <p:nvSpPr>
            <p:cNvPr id="34" name="Rectangle 33"/>
            <p:cNvSpPr/>
            <p:nvPr/>
          </p:nvSpPr>
          <p:spPr>
            <a:xfrm>
              <a:off x="0" y="-6993"/>
              <a:ext cx="12192000" cy="7459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5" name="Picture 34"/>
            <p:cNvPicPr>
              <a:picLocks noChangeAspect="1"/>
            </p:cNvPicPr>
            <p:nvPr/>
          </p:nvPicPr>
          <p:blipFill rotWithShape="1">
            <a:blip r:embed="rId3" cstate="print">
              <a:extLst>
                <a:ext uri="{28A0092B-C50C-407E-A947-70E740481C1C}">
                  <a14:useLocalDpi xmlns:a14="http://schemas.microsoft.com/office/drawing/2010/main"/>
                </a:ext>
              </a:extLst>
            </a:blip>
            <a:srcRect b="24382"/>
            <a:stretch/>
          </p:blipFill>
          <p:spPr>
            <a:xfrm>
              <a:off x="533400" y="134191"/>
              <a:ext cx="1945105" cy="463587"/>
            </a:xfrm>
            <a:prstGeom prst="rect">
              <a:avLst/>
            </a:prstGeom>
          </p:spPr>
        </p:pic>
      </p:grpSp>
      <p:sp>
        <p:nvSpPr>
          <p:cNvPr id="5" name="Text Placeholder 4"/>
          <p:cNvSpPr>
            <a:spLocks noGrp="1"/>
          </p:cNvSpPr>
          <p:nvPr>
            <p:ph type="body" sz="quarter" idx="10"/>
          </p:nvPr>
        </p:nvSpPr>
        <p:spPr>
          <a:xfrm>
            <a:off x="2337002" y="198633"/>
            <a:ext cx="7187448" cy="528390"/>
          </a:xfrm>
        </p:spPr>
        <p:txBody>
          <a:bodyPr/>
          <a:lstStyle/>
          <a:p>
            <a:pPr algn="ctr"/>
            <a:r>
              <a:rPr lang="en-US" dirty="0"/>
              <a:t>Student Network Council 2025-2026</a:t>
            </a:r>
            <a:endParaRPr lang="en-US" dirty="0">
              <a:solidFill>
                <a:srgbClr val="FF0000"/>
              </a:solidFill>
            </a:endParaRPr>
          </a:p>
        </p:txBody>
      </p:sp>
      <p:pic>
        <p:nvPicPr>
          <p:cNvPr id="3087" name="Picture 15" descr="Zeba Khan RPh, PhD"/>
          <p:cNvPicPr>
            <a:picLocks noChangeAspect="1" noChangeArrowheads="1"/>
          </p:cNvPicPr>
          <p:nvPr/>
        </p:nvPicPr>
        <p:blipFill rotWithShape="1">
          <a:blip r:embed="rId4">
            <a:extLst>
              <a:ext uri="{28A0092B-C50C-407E-A947-70E740481C1C}">
                <a14:useLocalDpi xmlns:a14="http://schemas.microsoft.com/office/drawing/2010/main" val="0"/>
              </a:ext>
            </a:extLst>
          </a:blip>
          <a:srcRect l="-1695" t="1490" r="1694" b="-1489"/>
          <a:stretch>
            <a:fillRect/>
          </a:stretch>
        </p:blipFill>
        <p:spPr bwMode="auto">
          <a:xfrm>
            <a:off x="932789" y="1670859"/>
            <a:ext cx="1248664" cy="121461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10F871F9-0687-49DF-8655-3951931B2CB1}"/>
              </a:ext>
            </a:extLst>
          </p:cNvPr>
          <p:cNvSpPr/>
          <p:nvPr/>
        </p:nvSpPr>
        <p:spPr>
          <a:xfrm>
            <a:off x="8985968" y="3025349"/>
            <a:ext cx="2832989"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Kanya Shah, PharmD, MBA, MS</a:t>
            </a:r>
            <a:b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b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(PhD Candidate)</a:t>
            </a:r>
            <a:b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br>
            <a:r>
              <a:rPr lang="en-US" sz="1200" b="1" i="1" dirty="0">
                <a:solidFill>
                  <a:prstClr val="black"/>
                </a:solidFill>
                <a:latin typeface="Open Sans" panose="020B0606030504020204" pitchFamily="34" charset="0"/>
                <a:ea typeface="Open Sans" panose="020B0606030504020204" pitchFamily="34" charset="0"/>
                <a:cs typeface="Open Sans" panose="020B0606030504020204" pitchFamily="34" charset="0"/>
              </a:rPr>
              <a:t>ISPOR Student Network Past-Chair</a:t>
            </a:r>
            <a:b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br>
            <a:r>
              <a:rPr lang="en-US" sz="1200" dirty="0">
                <a:solidFill>
                  <a:prstClr val="black"/>
                </a:solidFill>
                <a:latin typeface="Open Sans" panose="020B0606030504020204" pitchFamily="34" charset="0"/>
                <a:ea typeface="Open Sans" panose="020B0606030504020204" pitchFamily="34" charset="0"/>
                <a:cs typeface="Open Sans" panose="020B0606030504020204" pitchFamily="34" charset="0"/>
              </a:rPr>
              <a:t>University of Illinois, USA</a:t>
            </a:r>
            <a:br>
              <a:rPr lang="en-US" sz="1200" dirty="0">
                <a:solidFill>
                  <a:prstClr val="black"/>
                </a:solidFill>
                <a:latin typeface="Open Sans" panose="020B0606030504020204" pitchFamily="34" charset="0"/>
                <a:ea typeface="Open Sans" panose="020B0606030504020204" pitchFamily="34" charset="0"/>
                <a:cs typeface="Open Sans" panose="020B0606030504020204" pitchFamily="34" charset="0"/>
              </a:rPr>
            </a:br>
            <a:r>
              <a:rPr lang="en-US" sz="1200" dirty="0">
                <a:solidFill>
                  <a:prstClr val="black"/>
                </a:solidFill>
                <a:latin typeface="Open Sans" panose="020B0606030504020204" pitchFamily="34" charset="0"/>
                <a:ea typeface="Open Sans" panose="020B0606030504020204" pitchFamily="34" charset="0"/>
                <a:cs typeface="Open Sans" panose="020B0606030504020204" pitchFamily="34" charset="0"/>
              </a:rPr>
              <a:t>Email: </a:t>
            </a:r>
            <a:r>
              <a:rPr lang="en-US" sz="1200" dirty="0">
                <a:solidFill>
                  <a:prstClr val="black"/>
                </a:solidFill>
                <a:latin typeface="Open Sans" panose="020B0606030504020204" pitchFamily="34" charset="0"/>
                <a:ea typeface="Open Sans" panose="020B0606030504020204" pitchFamily="34" charset="0"/>
                <a:cs typeface="Open Sans" panose="020B0606030504020204" pitchFamily="34" charset="0"/>
                <a:hlinkClick r:id="rId5"/>
              </a:rPr>
              <a:t>Kshah233@uic.edu</a:t>
            </a:r>
            <a:endParaRPr lang="en-US" sz="12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8">
            <a:extLst>
              <a:ext uri="{FF2B5EF4-FFF2-40B4-BE49-F238E27FC236}">
                <a16:creationId xmlns:a16="http://schemas.microsoft.com/office/drawing/2014/main" id="{772D8B40-7B23-4AD8-9525-78995A52464D}"/>
              </a:ext>
            </a:extLst>
          </p:cNvPr>
          <p:cNvSpPr/>
          <p:nvPr/>
        </p:nvSpPr>
        <p:spPr>
          <a:xfrm>
            <a:off x="7800167" y="5387982"/>
            <a:ext cx="3172634"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Kara Martin</a:t>
            </a:r>
            <a:b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200" b="1"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ISPOR Staff Liaison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Coordinator, Global Member Engagement</a:t>
            </a:r>
            <a:b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Email: </a:t>
            </a:r>
            <a:r>
              <a:rPr kumimoji="0" lang="en-US" sz="1200" b="0" i="0" u="sng" strike="noStrike" kern="1200" cap="none" spc="0" normalizeH="0" baseline="0" noProof="0" dirty="0">
                <a:ln>
                  <a:noFill/>
                </a:ln>
                <a:solidFill>
                  <a:srgbClr val="0563C1"/>
                </a:solidFill>
                <a:effectLst/>
                <a:uLnTx/>
                <a:uFillTx/>
                <a:latin typeface="Open Sans" panose="020B0606030504020204" pitchFamily="34" charset="0"/>
                <a:ea typeface="Open Sans" panose="020B0606030504020204" pitchFamily="34" charset="0"/>
                <a:cs typeface="Open Sans" panose="020B0606030504020204" pitchFamily="34" charset="0"/>
                <a:hlinkClick r:id="rId6"/>
              </a:rPr>
              <a:t>kmartin@ispor.org</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descr="A person smiling at camera&#10;&#10;AI-generated content may be incorrect.">
            <a:extLst>
              <a:ext uri="{FF2B5EF4-FFF2-40B4-BE49-F238E27FC236}">
                <a16:creationId xmlns:a16="http://schemas.microsoft.com/office/drawing/2014/main" id="{EC48102F-E761-62F2-A10D-BE08FD684DF1}"/>
              </a:ext>
            </a:extLst>
          </p:cNvPr>
          <p:cNvPicPr>
            <a:picLocks noChangeAspect="1"/>
          </p:cNvPicPr>
          <p:nvPr/>
        </p:nvPicPr>
        <p:blipFill>
          <a:blip r:embed="rId7"/>
          <a:srcRect l="7692" t="4063" r="7692" b="29063"/>
          <a:stretch>
            <a:fillRect/>
          </a:stretch>
        </p:blipFill>
        <p:spPr>
          <a:xfrm>
            <a:off x="4968016" y="4320743"/>
            <a:ext cx="1005840" cy="978408"/>
          </a:xfrm>
          <a:prstGeom prst="rect">
            <a:avLst/>
          </a:prstGeom>
          <a:effectLst>
            <a:outerShdw blurRad="50800" dist="38100" dir="2700000" algn="tl" rotWithShape="0">
              <a:prstClr val="black">
                <a:alpha val="40000"/>
              </a:prstClr>
            </a:outerShdw>
          </a:effectLst>
        </p:spPr>
      </p:pic>
      <p:pic>
        <p:nvPicPr>
          <p:cNvPr id="7" name="Picture 6" descr="A person smiling for the camera&#10;&#10;AI-generated content may be incorrect.">
            <a:extLst>
              <a:ext uri="{FF2B5EF4-FFF2-40B4-BE49-F238E27FC236}">
                <a16:creationId xmlns:a16="http://schemas.microsoft.com/office/drawing/2014/main" id="{0B762FAA-F60E-862F-36ED-A3AC4D697713}"/>
              </a:ext>
            </a:extLst>
          </p:cNvPr>
          <p:cNvPicPr>
            <a:picLocks noChangeAspect="1"/>
          </p:cNvPicPr>
          <p:nvPr/>
        </p:nvPicPr>
        <p:blipFill>
          <a:blip r:embed="rId8"/>
          <a:stretch>
            <a:fillRect/>
          </a:stretch>
        </p:blipFill>
        <p:spPr>
          <a:xfrm>
            <a:off x="8256534" y="4320743"/>
            <a:ext cx="1051340" cy="971439"/>
          </a:xfrm>
          <a:prstGeom prst="rect">
            <a:avLst/>
          </a:prstGeom>
          <a:effectLst>
            <a:outerShdw blurRad="50800" dist="38100" dir="2700000" algn="tl" rotWithShape="0">
              <a:prstClr val="black">
                <a:alpha val="40000"/>
              </a:prstClr>
            </a:outerShdw>
          </a:effectLst>
        </p:spPr>
      </p:pic>
      <p:pic>
        <p:nvPicPr>
          <p:cNvPr id="11" name="Picture 10" descr="A person in a suit leaning against a brick wall&#10;&#10;AI-generated content may be incorrect.">
            <a:extLst>
              <a:ext uri="{FF2B5EF4-FFF2-40B4-BE49-F238E27FC236}">
                <a16:creationId xmlns:a16="http://schemas.microsoft.com/office/drawing/2014/main" id="{1559A3CA-27E6-5C06-95EB-C112AAEF3CC0}"/>
              </a:ext>
            </a:extLst>
          </p:cNvPr>
          <p:cNvPicPr>
            <a:picLocks noChangeAspect="1"/>
          </p:cNvPicPr>
          <p:nvPr/>
        </p:nvPicPr>
        <p:blipFill>
          <a:blip r:embed="rId9"/>
          <a:stretch>
            <a:fillRect/>
          </a:stretch>
        </p:blipFill>
        <p:spPr>
          <a:xfrm>
            <a:off x="1698379" y="4321610"/>
            <a:ext cx="1047345" cy="1014743"/>
          </a:xfrm>
          <a:prstGeom prst="rect">
            <a:avLst/>
          </a:prstGeom>
          <a:effectLst>
            <a:outerShdw blurRad="50800" dist="38100" dir="2700000" algn="tl" rotWithShape="0">
              <a:prstClr val="black">
                <a:alpha val="40000"/>
              </a:prstClr>
            </a:outerShdw>
          </a:effectLst>
        </p:spPr>
      </p:pic>
      <p:pic>
        <p:nvPicPr>
          <p:cNvPr id="6" name="Picture 5" descr="A person smiling at camera&#10;&#10;AI-generated content may be incorrect.">
            <a:extLst>
              <a:ext uri="{FF2B5EF4-FFF2-40B4-BE49-F238E27FC236}">
                <a16:creationId xmlns:a16="http://schemas.microsoft.com/office/drawing/2014/main" id="{8AAA92DC-9EC6-8B56-7AC7-A175547EBDE8}"/>
              </a:ext>
            </a:extLst>
          </p:cNvPr>
          <p:cNvPicPr>
            <a:picLocks noChangeAspect="1"/>
          </p:cNvPicPr>
          <p:nvPr/>
        </p:nvPicPr>
        <p:blipFill>
          <a:blip r:embed="rId10"/>
          <a:stretch>
            <a:fillRect/>
          </a:stretch>
        </p:blipFill>
        <p:spPr>
          <a:xfrm>
            <a:off x="3651705" y="1644990"/>
            <a:ext cx="1248666" cy="1241406"/>
          </a:xfrm>
          <a:prstGeom prst="rect">
            <a:avLst/>
          </a:prstGeom>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B6A6525D-465C-8D74-D020-A1CA21924706}"/>
              </a:ext>
            </a:extLst>
          </p:cNvPr>
          <p:cNvSpPr txBox="1"/>
          <p:nvPr/>
        </p:nvSpPr>
        <p:spPr>
          <a:xfrm>
            <a:off x="500033" y="3013162"/>
            <a:ext cx="2714334" cy="646331"/>
          </a:xfrm>
          <a:prstGeom prst="rect">
            <a:avLst/>
          </a:prstGeom>
          <a:noFill/>
        </p:spPr>
        <p:txBody>
          <a:bodyPr wrap="square">
            <a:spAutoFit/>
          </a:bodyPr>
          <a:lstStyle/>
          <a:p>
            <a:pPr lvl="0">
              <a:defRPr/>
            </a:pP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Zeba M. Khan, RPh, PhD</a:t>
            </a:r>
            <a:b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br>
            <a:r>
              <a:rPr lang="en-US" sz="1200" b="1" i="1" dirty="0">
                <a:solidFill>
                  <a:prstClr val="black"/>
                </a:solidFill>
                <a:latin typeface="Open Sans" panose="020B0606030504020204" pitchFamily="34" charset="0"/>
                <a:ea typeface="Open Sans" panose="020B0606030504020204" pitchFamily="34" charset="0"/>
                <a:cs typeface="Open Sans" panose="020B0606030504020204" pitchFamily="34" charset="0"/>
              </a:rPr>
              <a:t>ISPOR Student Network Advisor</a:t>
            </a: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b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b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Email: </a:t>
            </a:r>
            <a:r>
              <a:rPr lang="en-US" sz="1200" u="sng" dirty="0">
                <a:solidFill>
                  <a:srgbClr val="0563C1"/>
                </a:solidFill>
                <a:latin typeface="Open Sans" panose="020B0606030504020204" pitchFamily="34" charset="0"/>
                <a:ea typeface="Open Sans" panose="020B0606030504020204" pitchFamily="34" charset="0"/>
                <a:cs typeface="Open Sans" panose="020B0606030504020204" pitchFamily="34" charset="0"/>
                <a:hlinkClick r:id="rId11"/>
              </a:rPr>
              <a:t>zkhan@celgene.com</a:t>
            </a:r>
            <a:endParaRPr lang="en-US" sz="12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CE23023C-DBEC-E369-4BCF-A19B791B7C21}"/>
              </a:ext>
            </a:extLst>
          </p:cNvPr>
          <p:cNvSpPr txBox="1"/>
          <p:nvPr/>
        </p:nvSpPr>
        <p:spPr>
          <a:xfrm>
            <a:off x="3214367" y="3025349"/>
            <a:ext cx="3277892"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Dominique Seo, MPH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ISPOR Student Network Chair </a:t>
            </a:r>
            <a:br>
              <a:rPr kumimoji="0" lang="en-US" sz="1200" b="1"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University of Maryland, USA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Email: </a:t>
            </a:r>
            <a:r>
              <a:rPr kumimoji="0" lang="en-US" sz="12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hlinkClick r:id="rId12"/>
              </a:rPr>
              <a:t>dseo@umaryland.edu</a:t>
            </a:r>
            <a:endParaRPr kumimoji="0" lang="en-US" sz="12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F5985CC0-788D-EEA4-8751-E681B5EDC7CC}"/>
              </a:ext>
            </a:extLst>
          </p:cNvPr>
          <p:cNvSpPr txBox="1"/>
          <p:nvPr/>
        </p:nvSpPr>
        <p:spPr>
          <a:xfrm>
            <a:off x="1201505" y="5371116"/>
            <a:ext cx="2879066"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Nancy Chen</a:t>
            </a:r>
            <a:b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200" b="1"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ISPOR Staff Liaison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Director, Global Member Engagement</a:t>
            </a:r>
            <a:b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Email: </a:t>
            </a:r>
            <a:r>
              <a:rPr kumimoji="0" lang="en-US" sz="1200" b="0" i="0" u="sng" strike="noStrike" kern="1200" cap="none" spc="0" normalizeH="0" baseline="0" noProof="0" dirty="0">
                <a:ln>
                  <a:noFill/>
                </a:ln>
                <a:solidFill>
                  <a:srgbClr val="0563C1"/>
                </a:solidFill>
                <a:effectLst/>
                <a:uLnTx/>
                <a:uFillTx/>
                <a:latin typeface="Open Sans" panose="020B0606030504020204" pitchFamily="34" charset="0"/>
                <a:ea typeface="Open Sans" panose="020B0606030504020204" pitchFamily="34" charset="0"/>
                <a:cs typeface="Open Sans" panose="020B0606030504020204" pitchFamily="34" charset="0"/>
                <a:hlinkClick r:id="rId13"/>
              </a:rPr>
              <a:t>nchen@ispor.org</a:t>
            </a:r>
            <a:endPar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3845BA78-8147-12DF-7762-57B06916AD51}"/>
              </a:ext>
            </a:extLst>
          </p:cNvPr>
          <p:cNvSpPr txBox="1"/>
          <p:nvPr/>
        </p:nvSpPr>
        <p:spPr>
          <a:xfrm>
            <a:off x="4289454" y="5376593"/>
            <a:ext cx="293945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Lynn Schindel</a:t>
            </a:r>
            <a:b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200" b="1"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ISPOR Staff Liaison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Manager, Global Member Engagement</a:t>
            </a:r>
            <a:b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Email: </a:t>
            </a:r>
            <a:r>
              <a:rPr kumimoji="0" lang="en-US" sz="1200" b="0" i="0" u="sng" strike="noStrike" kern="1200" cap="none" spc="0" normalizeH="0" baseline="0" noProof="0" dirty="0">
                <a:ln>
                  <a:noFill/>
                </a:ln>
                <a:solidFill>
                  <a:srgbClr val="0563C1"/>
                </a:solidFill>
                <a:effectLst/>
                <a:uLnTx/>
                <a:uFillTx/>
                <a:latin typeface="Open Sans" panose="020B0606030504020204" pitchFamily="34" charset="0"/>
                <a:ea typeface="Open Sans" panose="020B0606030504020204" pitchFamily="34" charset="0"/>
                <a:cs typeface="Open Sans" panose="020B0606030504020204" pitchFamily="34" charset="0"/>
                <a:hlinkClick r:id="rId14"/>
              </a:rPr>
              <a:t>lschindel@ispor.org</a:t>
            </a:r>
            <a:endPar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9">
            <a:extLst>
              <a:ext uri="{FF2B5EF4-FFF2-40B4-BE49-F238E27FC236}">
                <a16:creationId xmlns:a16="http://schemas.microsoft.com/office/drawing/2014/main" id="{812105F5-478C-09D6-C1B3-ACD02FBE2105}"/>
              </a:ext>
            </a:extLst>
          </p:cNvPr>
          <p:cNvSpPr txBox="1"/>
          <p:nvPr/>
        </p:nvSpPr>
        <p:spPr>
          <a:xfrm>
            <a:off x="5881419" y="3032342"/>
            <a:ext cx="2832988"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Ivy Leong, PhD, MS</a:t>
            </a:r>
            <a:b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br>
            <a:r>
              <a:rPr lang="en-US" sz="1200" b="1" i="1" dirty="0">
                <a:solidFill>
                  <a:prstClr val="black"/>
                </a:solidFill>
                <a:latin typeface="Open Sans" panose="020B0606030504020204" pitchFamily="34" charset="0"/>
                <a:ea typeface="Open Sans" panose="020B0606030504020204" pitchFamily="34" charset="0"/>
                <a:cs typeface="Open Sans" panose="020B0606030504020204" pitchFamily="34" charset="0"/>
              </a:rPr>
              <a:t>ISPOR Student Network Chair-Elect</a:t>
            </a:r>
            <a:b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br>
            <a:r>
              <a:rPr lang="en-US" sz="1200" dirty="0">
                <a:solidFill>
                  <a:prstClr val="black"/>
                </a:solidFill>
                <a:latin typeface="Open Sans" panose="020B0606030504020204" pitchFamily="34" charset="0"/>
                <a:ea typeface="Open Sans" panose="020B0606030504020204" pitchFamily="34" charset="0"/>
                <a:cs typeface="Open Sans" panose="020B0606030504020204" pitchFamily="34" charset="0"/>
              </a:rPr>
              <a:t>University of Mississippi, USA</a:t>
            </a:r>
            <a:br>
              <a:rPr lang="en-US" sz="1200" dirty="0">
                <a:solidFill>
                  <a:prstClr val="black"/>
                </a:solidFill>
                <a:latin typeface="Open Sans" panose="020B0606030504020204" pitchFamily="34" charset="0"/>
                <a:ea typeface="Open Sans" panose="020B0606030504020204" pitchFamily="34" charset="0"/>
                <a:cs typeface="Open Sans" panose="020B0606030504020204" pitchFamily="34" charset="0"/>
              </a:rPr>
            </a:br>
            <a:r>
              <a:rPr lang="en-US" sz="1200" dirty="0">
                <a:solidFill>
                  <a:prstClr val="black"/>
                </a:solidFill>
                <a:latin typeface="Open Sans" panose="020B0606030504020204" pitchFamily="34" charset="0"/>
                <a:ea typeface="Open Sans" panose="020B0606030504020204" pitchFamily="34" charset="0"/>
                <a:cs typeface="Open Sans" panose="020B0606030504020204" pitchFamily="34" charset="0"/>
              </a:rPr>
              <a:t>Email: </a:t>
            </a:r>
            <a:r>
              <a:rPr lang="en-US" sz="1200" dirty="0">
                <a:solidFill>
                  <a:prstClr val="black"/>
                </a:solidFill>
                <a:latin typeface="Open Sans" panose="020B0606030504020204" pitchFamily="34" charset="0"/>
                <a:ea typeface="Open Sans" panose="020B0606030504020204" pitchFamily="34" charset="0"/>
                <a:cs typeface="Open Sans" panose="020B0606030504020204" pitchFamily="34" charset="0"/>
                <a:hlinkClick r:id="rId15"/>
              </a:rPr>
              <a:t>nleong@go.olemiss.edu</a:t>
            </a:r>
            <a:endParaRPr lang="en-US" sz="12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descr="A person with long black hair&#10;&#10;AI-generated content may be incorrect.">
            <a:extLst>
              <a:ext uri="{FF2B5EF4-FFF2-40B4-BE49-F238E27FC236}">
                <a16:creationId xmlns:a16="http://schemas.microsoft.com/office/drawing/2014/main" id="{2BBB1885-9167-F6AF-2EB8-D9BB2FFE068B}"/>
              </a:ext>
            </a:extLst>
          </p:cNvPr>
          <p:cNvPicPr>
            <a:picLocks noChangeAspect="1"/>
          </p:cNvPicPr>
          <p:nvPr/>
        </p:nvPicPr>
        <p:blipFill>
          <a:blip r:embed="rId16"/>
          <a:stretch>
            <a:fillRect/>
          </a:stretch>
        </p:blipFill>
        <p:spPr>
          <a:xfrm>
            <a:off x="6403878" y="1667198"/>
            <a:ext cx="1248666" cy="1214264"/>
          </a:xfrm>
          <a:prstGeom prst="rect">
            <a:avLst/>
          </a:prstGeom>
          <a:effectLst>
            <a:outerShdw blurRad="50800" dist="38100" dir="2700000" algn="tl" rotWithShape="0">
              <a:prstClr val="black">
                <a:alpha val="40000"/>
              </a:prstClr>
            </a:outerShdw>
          </a:effectLst>
        </p:spPr>
      </p:pic>
      <p:pic>
        <p:nvPicPr>
          <p:cNvPr id="27" name="Picture 26" descr="A person smiling at the camera&#10;&#10;AI-generated content may be incorrect.">
            <a:extLst>
              <a:ext uri="{FF2B5EF4-FFF2-40B4-BE49-F238E27FC236}">
                <a16:creationId xmlns:a16="http://schemas.microsoft.com/office/drawing/2014/main" id="{F7572931-0BA3-A57F-4C98-EE16CC436F54}"/>
              </a:ext>
            </a:extLst>
          </p:cNvPr>
          <p:cNvPicPr>
            <a:picLocks noChangeAspect="1"/>
          </p:cNvPicPr>
          <p:nvPr/>
        </p:nvPicPr>
        <p:blipFill>
          <a:blip r:embed="rId17"/>
          <a:stretch>
            <a:fillRect/>
          </a:stretch>
        </p:blipFill>
        <p:spPr>
          <a:xfrm>
            <a:off x="9385681" y="1670858"/>
            <a:ext cx="1316078" cy="120971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66422356"/>
      </p:ext>
    </p:extLst>
  </p:cSld>
  <p:clrMapOvr>
    <a:masterClrMapping/>
  </p:clrMapOvr>
  <p:transition spd="slow">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solidFill>
                  <a:schemeClr val="bg1"/>
                </a:solidFill>
              </a:rPr>
              <a:t>Our Mission</a:t>
            </a:r>
          </a:p>
        </p:txBody>
      </p:sp>
      <p:grpSp>
        <p:nvGrpSpPr>
          <p:cNvPr id="7" name="Group 6"/>
          <p:cNvGrpSpPr/>
          <p:nvPr/>
        </p:nvGrpSpPr>
        <p:grpSpPr>
          <a:xfrm>
            <a:off x="0" y="0"/>
            <a:ext cx="12192000" cy="745958"/>
            <a:chOff x="0" y="0"/>
            <a:chExt cx="12192000" cy="745958"/>
          </a:xfrm>
        </p:grpSpPr>
        <p:sp>
          <p:nvSpPr>
            <p:cNvPr id="5" name="Rectangle 4"/>
            <p:cNvSpPr/>
            <p:nvPr/>
          </p:nvSpPr>
          <p:spPr>
            <a:xfrm>
              <a:off x="0" y="0"/>
              <a:ext cx="12192000" cy="7459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b="24382"/>
            <a:stretch/>
          </p:blipFill>
          <p:spPr>
            <a:xfrm>
              <a:off x="533400" y="141184"/>
              <a:ext cx="1945105" cy="463587"/>
            </a:xfrm>
            <a:prstGeom prst="rect">
              <a:avLst/>
            </a:prstGeom>
          </p:spPr>
        </p:pic>
      </p:grpSp>
      <p:sp>
        <p:nvSpPr>
          <p:cNvPr id="21" name="Rectangle 11">
            <a:extLst>
              <a:ext uri="{FF2B5EF4-FFF2-40B4-BE49-F238E27FC236}">
                <a16:creationId xmlns:a16="http://schemas.microsoft.com/office/drawing/2014/main" id="{B8BF2DC9-4982-4CE3-97FE-32DA5E62C8F4}"/>
              </a:ext>
            </a:extLst>
          </p:cNvPr>
          <p:cNvSpPr>
            <a:spLocks noChangeArrowheads="1"/>
          </p:cNvSpPr>
          <p:nvPr/>
        </p:nvSpPr>
        <p:spPr bwMode="auto">
          <a:xfrm>
            <a:off x="2109537" y="145073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2" name="Rectangle 16">
            <a:extLst>
              <a:ext uri="{FF2B5EF4-FFF2-40B4-BE49-F238E27FC236}">
                <a16:creationId xmlns:a16="http://schemas.microsoft.com/office/drawing/2014/main" id="{6814254D-2ACB-422B-9DCE-169C183D75BF}"/>
              </a:ext>
            </a:extLst>
          </p:cNvPr>
          <p:cNvSpPr>
            <a:spLocks noChangeArrowheads="1"/>
          </p:cNvSpPr>
          <p:nvPr/>
        </p:nvSpPr>
        <p:spPr bwMode="auto">
          <a:xfrm>
            <a:off x="2109537" y="190793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7" name="Diagram 26">
            <a:extLst>
              <a:ext uri="{FF2B5EF4-FFF2-40B4-BE49-F238E27FC236}">
                <a16:creationId xmlns:a16="http://schemas.microsoft.com/office/drawing/2014/main" id="{1E2F4AE0-2FCD-4235-8F1C-1FCD8A1B3564}"/>
              </a:ext>
            </a:extLst>
          </p:cNvPr>
          <p:cNvGraphicFramePr/>
          <p:nvPr>
            <p:extLst>
              <p:ext uri="{D42A27DB-BD31-4B8C-83A1-F6EECF244321}">
                <p14:modId xmlns:p14="http://schemas.microsoft.com/office/powerpoint/2010/main" val="698209267"/>
              </p:ext>
            </p:extLst>
          </p:nvPr>
        </p:nvGraphicFramePr>
        <p:xfrm>
          <a:off x="1261872" y="745958"/>
          <a:ext cx="9692640" cy="61120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itle 5">
            <a:extLst>
              <a:ext uri="{FF2B5EF4-FFF2-40B4-BE49-F238E27FC236}">
                <a16:creationId xmlns:a16="http://schemas.microsoft.com/office/drawing/2014/main" id="{72CCE019-D8D4-4A64-9981-DB1E28E49E62}"/>
              </a:ext>
            </a:extLst>
          </p:cNvPr>
          <p:cNvSpPr txBox="1">
            <a:spLocks/>
          </p:cNvSpPr>
          <p:nvPr/>
        </p:nvSpPr>
        <p:spPr>
          <a:xfrm>
            <a:off x="927606" y="1093585"/>
            <a:ext cx="10361172" cy="51428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000" b="1" dirty="0">
                <a:latin typeface="Open Sans"/>
              </a:rPr>
              <a:t>Student Network Organizational Structure</a:t>
            </a:r>
          </a:p>
        </p:txBody>
      </p:sp>
    </p:spTree>
    <p:extLst>
      <p:ext uri="{BB962C8B-B14F-4D97-AF65-F5344CB8AC3E}">
        <p14:creationId xmlns:p14="http://schemas.microsoft.com/office/powerpoint/2010/main" val="1416727737"/>
      </p:ext>
    </p:extLst>
  </p:cSld>
  <p:clrMapOvr>
    <a:masterClrMapping/>
  </p:clrMapOvr>
  <p:transition spd="slow">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C5188A2-9321-6042-A206-4A6E154C04BE}" type="slidenum">
              <a:rPr lang="en-US" smtClean="0"/>
              <a:pPr/>
              <a:t>15</a:t>
            </a:fld>
            <a:endParaRPr lang="en-US"/>
          </a:p>
        </p:txBody>
      </p:sp>
      <p:sp>
        <p:nvSpPr>
          <p:cNvPr id="4" name="Text Placeholder 3"/>
          <p:cNvSpPr>
            <a:spLocks noGrp="1"/>
          </p:cNvSpPr>
          <p:nvPr>
            <p:ph type="body" sz="quarter" idx="13"/>
          </p:nvPr>
        </p:nvSpPr>
        <p:spPr>
          <a:xfrm>
            <a:off x="4194328" y="2119729"/>
            <a:ext cx="7175288" cy="4738271"/>
          </a:xfrm>
        </p:spPr>
        <p:txBody>
          <a:bodyPr/>
          <a:lstStyle/>
          <a:p>
            <a:r>
              <a:rPr lang="en-US" dirty="0"/>
              <a:t>Comprised of 1,500+ Student Members representing 70+ countries</a:t>
            </a:r>
          </a:p>
          <a:p>
            <a:r>
              <a:rPr lang="en-US" dirty="0"/>
              <a:t>Comprised of 90+ Student Chapters representing 30+ countries</a:t>
            </a:r>
          </a:p>
          <a:p>
            <a:endParaRPr lang="en-US" dirty="0"/>
          </a:p>
        </p:txBody>
      </p:sp>
      <p:grpSp>
        <p:nvGrpSpPr>
          <p:cNvPr id="33" name="Group 32"/>
          <p:cNvGrpSpPr/>
          <p:nvPr/>
        </p:nvGrpSpPr>
        <p:grpSpPr>
          <a:xfrm>
            <a:off x="0" y="-6993"/>
            <a:ext cx="12192000" cy="745958"/>
            <a:chOff x="0" y="-6993"/>
            <a:chExt cx="12192000" cy="745958"/>
          </a:xfrm>
        </p:grpSpPr>
        <p:sp>
          <p:nvSpPr>
            <p:cNvPr id="34" name="Rectangle 33"/>
            <p:cNvSpPr/>
            <p:nvPr/>
          </p:nvSpPr>
          <p:spPr>
            <a:xfrm>
              <a:off x="0" y="-6993"/>
              <a:ext cx="12192000" cy="7459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rotWithShape="1">
            <a:blip r:embed="rId2" cstate="print">
              <a:extLst>
                <a:ext uri="{28A0092B-C50C-407E-A947-70E740481C1C}">
                  <a14:useLocalDpi xmlns:a14="http://schemas.microsoft.com/office/drawing/2010/main"/>
                </a:ext>
              </a:extLst>
            </a:blip>
            <a:srcRect b="24382"/>
            <a:stretch/>
          </p:blipFill>
          <p:spPr>
            <a:xfrm>
              <a:off x="533400" y="134191"/>
              <a:ext cx="1945105" cy="463587"/>
            </a:xfrm>
            <a:prstGeom prst="rect">
              <a:avLst/>
            </a:prstGeom>
          </p:spPr>
        </p:pic>
      </p:grpSp>
      <p:sp>
        <p:nvSpPr>
          <p:cNvPr id="5" name="Text Placeholder 4"/>
          <p:cNvSpPr>
            <a:spLocks noGrp="1"/>
          </p:cNvSpPr>
          <p:nvPr>
            <p:ph type="body" sz="quarter" idx="10"/>
          </p:nvPr>
        </p:nvSpPr>
        <p:spPr>
          <a:xfrm>
            <a:off x="2255457" y="1047884"/>
            <a:ext cx="8464423" cy="540516"/>
          </a:xfrm>
          <a:noFill/>
        </p:spPr>
        <p:txBody>
          <a:bodyPr/>
          <a:lstStyle/>
          <a:p>
            <a:pPr algn="ctr"/>
            <a:r>
              <a:rPr lang="en-US" dirty="0"/>
              <a:t>Student Network Demographics</a:t>
            </a:r>
            <a:endParaRPr lang="en-US" dirty="0">
              <a:solidFill>
                <a:srgbClr val="FF0000"/>
              </a:solidFill>
            </a:endParaRPr>
          </a:p>
        </p:txBody>
      </p:sp>
      <p:pic>
        <p:nvPicPr>
          <p:cNvPr id="1026" name="Picture 2" descr="https://www.ispor.org/student/images/SNmembersGeoStat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8254" y="2001097"/>
            <a:ext cx="2857500" cy="3105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7986664"/>
      </p:ext>
    </p:extLst>
  </p:cSld>
  <p:clrMapOvr>
    <a:masterClrMapping/>
  </p:clrMapOvr>
  <p:transition spd="slow">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Membership Benefits </a:t>
            </a:r>
            <a:br>
              <a:rPr lang="en-US" dirty="0"/>
            </a:br>
            <a:r>
              <a:rPr lang="en-US" dirty="0"/>
              <a:t>and Offerings</a:t>
            </a:r>
          </a:p>
        </p:txBody>
      </p:sp>
      <p:sp>
        <p:nvSpPr>
          <p:cNvPr id="3" name="Text Placeholder 2"/>
          <p:cNvSpPr>
            <a:spLocks noGrp="1"/>
          </p:cNvSpPr>
          <p:nvPr>
            <p:ph type="body" sz="quarter" idx="10"/>
          </p:nvPr>
        </p:nvSpPr>
        <p:spPr>
          <a:xfrm>
            <a:off x="854243" y="1442368"/>
            <a:ext cx="2307701" cy="2516021"/>
          </a:xfrm>
        </p:spPr>
        <p:txBody>
          <a:bodyPr/>
          <a:lstStyle/>
          <a:p>
            <a:pPr algn="r"/>
            <a:r>
              <a:rPr lang="en-US" dirty="0"/>
              <a:t>3</a:t>
            </a:r>
          </a:p>
        </p:txBody>
      </p:sp>
      <p:sp>
        <p:nvSpPr>
          <p:cNvPr id="4" name="TextBox 3"/>
          <p:cNvSpPr txBox="1"/>
          <p:nvPr/>
        </p:nvSpPr>
        <p:spPr>
          <a:xfrm>
            <a:off x="1016950" y="871671"/>
            <a:ext cx="21449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pen Sans" charset="0"/>
                <a:ea typeface="Open Sans" charset="0"/>
                <a:cs typeface="Open Sans" charset="0"/>
              </a:rPr>
              <a:t>SECTION</a:t>
            </a:r>
          </a:p>
        </p:txBody>
      </p:sp>
    </p:spTree>
    <p:extLst>
      <p:ext uri="{BB962C8B-B14F-4D97-AF65-F5344CB8AC3E}">
        <p14:creationId xmlns:p14="http://schemas.microsoft.com/office/powerpoint/2010/main" val="3191940695"/>
      </p:ext>
    </p:extLst>
  </p:cSld>
  <p:clrMapOvr>
    <a:masterClrMapping/>
  </p:clrMapOvr>
  <p:transition spd="slow">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731919"/>
            <a:ext cx="14384020" cy="6236006"/>
            <a:chOff x="0" y="731919"/>
            <a:chExt cx="14384020" cy="6236006"/>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062220" y="745958"/>
              <a:ext cx="9321800" cy="6221967"/>
            </a:xfrm>
            <a:prstGeom prst="rect">
              <a:avLst/>
            </a:prstGeom>
          </p:spPr>
        </p:pic>
        <p:pic>
          <p:nvPicPr>
            <p:cNvPr id="6" name="Picture 5"/>
            <p:cNvPicPr>
              <a:picLocks noChangeAspect="1"/>
            </p:cNvPicPr>
            <p:nvPr/>
          </p:nvPicPr>
          <p:blipFill>
            <a:blip r:embed="rId3"/>
            <a:stretch>
              <a:fillRect/>
            </a:stretch>
          </p:blipFill>
          <p:spPr>
            <a:xfrm flipH="1">
              <a:off x="0" y="731919"/>
              <a:ext cx="5107940" cy="6236006"/>
            </a:xfrm>
            <a:prstGeom prst="rect">
              <a:avLst/>
            </a:prstGeom>
          </p:spPr>
        </p:pic>
      </p:grpSp>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5188A2-9321-6042-A206-4A6E154C04BE}" type="slidenum">
              <a:rPr kumimoji="0" lang="en-US" sz="1200" b="1" i="0" u="none" strike="noStrike" kern="1200" cap="none" spc="0" normalizeH="0" baseline="0" noProof="0" smtClean="0">
                <a:ln>
                  <a:noFill/>
                </a:ln>
                <a:solidFill>
                  <a:srgbClr val="35A0CE"/>
                </a:solidFill>
                <a:effectLst/>
                <a:uLnTx/>
                <a:uFillTx/>
                <a:latin typeface="Open Sans"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1200" b="1" i="0" u="none" strike="noStrike" kern="1200" cap="none" spc="0" normalizeH="0" baseline="0" noProof="0">
              <a:ln>
                <a:noFill/>
              </a:ln>
              <a:solidFill>
                <a:srgbClr val="35A0CE"/>
              </a:solidFill>
              <a:effectLst/>
              <a:uLnTx/>
              <a:uFillTx/>
              <a:latin typeface="Open Sans" charset="0"/>
              <a:ea typeface="+mn-ea"/>
              <a:cs typeface="+mn-cs"/>
            </a:endParaRPr>
          </a:p>
        </p:txBody>
      </p:sp>
      <p:sp>
        <p:nvSpPr>
          <p:cNvPr id="3" name="Text Placeholder 2"/>
          <p:cNvSpPr>
            <a:spLocks noGrp="1"/>
          </p:cNvSpPr>
          <p:nvPr>
            <p:ph type="body" sz="quarter" idx="10"/>
          </p:nvPr>
        </p:nvSpPr>
        <p:spPr/>
        <p:txBody>
          <a:bodyPr/>
          <a:lstStyle/>
          <a:p>
            <a:r>
              <a:rPr lang="en-US"/>
              <a:t>ISPOR Membership</a:t>
            </a:r>
            <a:endParaRPr lang="en-US" dirty="0"/>
          </a:p>
        </p:txBody>
      </p:sp>
      <p:sp>
        <p:nvSpPr>
          <p:cNvPr id="12" name="Text Placeholder 3"/>
          <p:cNvSpPr>
            <a:spLocks noGrp="1"/>
          </p:cNvSpPr>
          <p:nvPr>
            <p:ph type="body" sz="quarter" idx="13"/>
          </p:nvPr>
        </p:nvSpPr>
        <p:spPr>
          <a:xfrm>
            <a:off x="1703889" y="2094162"/>
            <a:ext cx="7187448" cy="2430379"/>
          </a:xfrm>
        </p:spPr>
        <p:txBody>
          <a:bodyPr/>
          <a:lstStyle/>
          <a:p>
            <a:r>
              <a:rPr lang="en-US" sz="2000" dirty="0"/>
              <a:t>Member Benefits</a:t>
            </a:r>
          </a:p>
          <a:p>
            <a:r>
              <a:rPr lang="en-US" sz="2000" dirty="0"/>
              <a:t>World-class, global scientific conferences</a:t>
            </a:r>
          </a:p>
          <a:p>
            <a:r>
              <a:rPr lang="en-US" sz="2000" dirty="0"/>
              <a:t>MEDLINE</a:t>
            </a:r>
            <a:r>
              <a:rPr lang="en-US" sz="2000" baseline="30000" dirty="0"/>
              <a:t>®</a:t>
            </a:r>
            <a:r>
              <a:rPr lang="en-US" sz="2000" dirty="0"/>
              <a:t>-indexed publications</a:t>
            </a:r>
          </a:p>
          <a:p>
            <a:r>
              <a:rPr lang="en-US" sz="2000" dirty="0"/>
              <a:t>HEOR resources and tools</a:t>
            </a:r>
          </a:p>
          <a:p>
            <a:r>
              <a:rPr lang="en-US" sz="2000" dirty="0"/>
              <a:t>Educational and training programs</a:t>
            </a:r>
          </a:p>
          <a:p>
            <a:r>
              <a:rPr lang="en-US" sz="2000" dirty="0"/>
              <a:t>Awards and recognition</a:t>
            </a:r>
          </a:p>
          <a:p>
            <a:r>
              <a:rPr lang="en-US" sz="2000" dirty="0"/>
              <a:t>Career development</a:t>
            </a:r>
          </a:p>
        </p:txBody>
      </p:sp>
      <p:grpSp>
        <p:nvGrpSpPr>
          <p:cNvPr id="8" name="Group 7"/>
          <p:cNvGrpSpPr/>
          <p:nvPr/>
        </p:nvGrpSpPr>
        <p:grpSpPr>
          <a:xfrm>
            <a:off x="0" y="0"/>
            <a:ext cx="12192000" cy="745958"/>
            <a:chOff x="0" y="0"/>
            <a:chExt cx="12192000" cy="745958"/>
          </a:xfrm>
        </p:grpSpPr>
        <p:sp>
          <p:nvSpPr>
            <p:cNvPr id="9" name="Rectangle 8"/>
            <p:cNvSpPr/>
            <p:nvPr/>
          </p:nvSpPr>
          <p:spPr>
            <a:xfrm>
              <a:off x="0" y="0"/>
              <a:ext cx="12192000" cy="7459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a:ext>
              </a:extLst>
            </a:blip>
            <a:srcRect b="24382"/>
            <a:stretch/>
          </p:blipFill>
          <p:spPr>
            <a:xfrm>
              <a:off x="533400" y="141184"/>
              <a:ext cx="1945105" cy="463587"/>
            </a:xfrm>
            <a:prstGeom prst="rect">
              <a:avLst/>
            </a:prstGeom>
          </p:spPr>
        </p:pic>
      </p:grpSp>
      <p:pic>
        <p:nvPicPr>
          <p:cNvPr id="4" name="Picture 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966831" y="2352081"/>
            <a:ext cx="1986669" cy="611433"/>
          </a:xfrm>
          <a:prstGeom prst="rect">
            <a:avLst/>
          </a:prstGeom>
        </p:spPr>
      </p:pic>
    </p:spTree>
    <p:extLst>
      <p:ext uri="{BB962C8B-B14F-4D97-AF65-F5344CB8AC3E}">
        <p14:creationId xmlns:p14="http://schemas.microsoft.com/office/powerpoint/2010/main" val="3066108300"/>
      </p:ext>
    </p:extLst>
  </p:cSld>
  <p:clrMapOvr>
    <a:masterClrMapping/>
  </p:clrMapOvr>
  <p:transition spd="slow">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5188A2-9321-6042-A206-4A6E154C04BE}" type="slidenum">
              <a:rPr kumimoji="0" lang="en-US" sz="1200" b="1" i="0" u="none" strike="noStrike" kern="1200" cap="none" spc="0" normalizeH="0" baseline="0" noProof="0" smtClean="0">
                <a:ln>
                  <a:noFill/>
                </a:ln>
                <a:solidFill>
                  <a:srgbClr val="35A0CE"/>
                </a:solidFill>
                <a:effectLst/>
                <a:uLnTx/>
                <a:uFillTx/>
                <a:latin typeface="Open Sans"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1200" b="1" i="0" u="none" strike="noStrike" kern="1200" cap="none" spc="0" normalizeH="0" baseline="0" noProof="0">
              <a:ln>
                <a:noFill/>
              </a:ln>
              <a:solidFill>
                <a:srgbClr val="35A0CE"/>
              </a:solidFill>
              <a:effectLst/>
              <a:uLnTx/>
              <a:uFillTx/>
              <a:latin typeface="Open Sans" charset="0"/>
              <a:ea typeface="+mn-ea"/>
              <a:cs typeface="+mn-cs"/>
            </a:endParaRPr>
          </a:p>
        </p:txBody>
      </p:sp>
      <p:grpSp>
        <p:nvGrpSpPr>
          <p:cNvPr id="8" name="Group 7"/>
          <p:cNvGrpSpPr/>
          <p:nvPr/>
        </p:nvGrpSpPr>
        <p:grpSpPr>
          <a:xfrm>
            <a:off x="0" y="0"/>
            <a:ext cx="12192000" cy="745958"/>
            <a:chOff x="0" y="0"/>
            <a:chExt cx="12192000" cy="745958"/>
          </a:xfrm>
        </p:grpSpPr>
        <p:sp>
          <p:nvSpPr>
            <p:cNvPr id="9" name="Rectangle 8"/>
            <p:cNvSpPr/>
            <p:nvPr/>
          </p:nvSpPr>
          <p:spPr>
            <a:xfrm>
              <a:off x="0" y="0"/>
              <a:ext cx="12192000" cy="7459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a:ext>
              </a:extLst>
            </a:blip>
            <a:srcRect b="24382"/>
            <a:stretch/>
          </p:blipFill>
          <p:spPr>
            <a:xfrm>
              <a:off x="533400" y="141184"/>
              <a:ext cx="1945105" cy="463587"/>
            </a:xfrm>
            <a:prstGeom prst="rect">
              <a:avLst/>
            </a:prstGeom>
          </p:spPr>
        </p:pic>
      </p:grpSp>
      <p:pic>
        <p:nvPicPr>
          <p:cNvPr id="14" name="Picture 13">
            <a:extLst>
              <a:ext uri="{FF2B5EF4-FFF2-40B4-BE49-F238E27FC236}">
                <a16:creationId xmlns:a16="http://schemas.microsoft.com/office/drawing/2014/main" id="{ACE26564-D6DE-C1F6-C988-4854CF95FBB9}"/>
              </a:ext>
            </a:extLst>
          </p:cNvPr>
          <p:cNvPicPr>
            <a:picLocks noChangeAspect="1"/>
          </p:cNvPicPr>
          <p:nvPr/>
        </p:nvPicPr>
        <p:blipFill>
          <a:blip r:embed="rId3"/>
          <a:stretch>
            <a:fillRect/>
          </a:stretch>
        </p:blipFill>
        <p:spPr>
          <a:xfrm>
            <a:off x="1" y="745958"/>
            <a:ext cx="12192000" cy="6133020"/>
          </a:xfrm>
          <a:prstGeom prst="rect">
            <a:avLst/>
          </a:prstGeom>
        </p:spPr>
      </p:pic>
    </p:spTree>
    <p:extLst>
      <p:ext uri="{BB962C8B-B14F-4D97-AF65-F5344CB8AC3E}">
        <p14:creationId xmlns:p14="http://schemas.microsoft.com/office/powerpoint/2010/main" val="3627097313"/>
      </p:ext>
    </p:extLst>
  </p:cSld>
  <p:clrMapOvr>
    <a:masterClrMapping/>
  </p:clrMapOvr>
  <p:transition spd="slow">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endParaRPr lang="en-US" dirty="0"/>
          </a:p>
        </p:txBody>
      </p:sp>
      <p:grpSp>
        <p:nvGrpSpPr>
          <p:cNvPr id="8" name="Group 7"/>
          <p:cNvGrpSpPr/>
          <p:nvPr/>
        </p:nvGrpSpPr>
        <p:grpSpPr>
          <a:xfrm>
            <a:off x="-18096" y="-2"/>
            <a:ext cx="12227018" cy="7430103"/>
            <a:chOff x="1116435" y="541861"/>
            <a:chExt cx="12227018" cy="7430103"/>
          </a:xfrm>
        </p:grpSpPr>
        <p:grpSp>
          <p:nvGrpSpPr>
            <p:cNvPr id="9" name="Group 8"/>
            <p:cNvGrpSpPr/>
            <p:nvPr/>
          </p:nvGrpSpPr>
          <p:grpSpPr>
            <a:xfrm>
              <a:off x="1116435" y="541862"/>
              <a:ext cx="9157648" cy="7430102"/>
              <a:chOff x="-1171" y="786293"/>
              <a:chExt cx="9157648" cy="7430102"/>
            </a:xfrm>
          </p:grpSpPr>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71" y="1955310"/>
                <a:ext cx="9157648" cy="6261085"/>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a:ext>
                </a:extLst>
              </a:blip>
              <a:stretch>
                <a:fillRect/>
              </a:stretch>
            </p:blipFill>
            <p:spPr>
              <a:xfrm flipV="1">
                <a:off x="-1" y="786293"/>
                <a:ext cx="9156477" cy="1169229"/>
              </a:xfrm>
              <a:prstGeom prst="rect">
                <a:avLst/>
              </a:prstGeom>
            </p:spPr>
          </p:pic>
        </p:grpSp>
        <p:pic>
          <p:nvPicPr>
            <p:cNvPr id="10" name="Picture 9"/>
            <p:cNvPicPr>
              <a:picLocks noChangeAspect="1"/>
            </p:cNvPicPr>
            <p:nvPr/>
          </p:nvPicPr>
          <p:blipFill>
            <a:blip r:embed="rId5"/>
            <a:stretch>
              <a:fillRect/>
            </a:stretch>
          </p:blipFill>
          <p:spPr>
            <a:xfrm flipH="1">
              <a:off x="10244098" y="541861"/>
              <a:ext cx="3099355" cy="7430101"/>
            </a:xfrm>
            <a:prstGeom prst="rect">
              <a:avLst/>
            </a:prstGeom>
          </p:spPr>
        </p:pic>
      </p:grpSp>
      <p:sp>
        <p:nvSpPr>
          <p:cNvPr id="3" name="Slide Number Placeholder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5188A2-9321-6042-A206-4A6E154C04BE}" type="slidenum">
              <a:rPr kumimoji="0" lang="en-US" sz="1200" b="1" i="0" u="none" strike="noStrike" kern="1200" cap="none" spc="0" normalizeH="0" baseline="0" noProof="0" smtClean="0">
                <a:ln>
                  <a:noFill/>
                </a:ln>
                <a:solidFill>
                  <a:srgbClr val="35A0CE"/>
                </a:solidFill>
                <a:effectLst/>
                <a:uLnTx/>
                <a:uFillTx/>
                <a:latin typeface="Open Sans"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1200" b="1" i="0" u="none" strike="noStrike" kern="1200" cap="none" spc="0" normalizeH="0" baseline="0" noProof="0">
              <a:ln>
                <a:noFill/>
              </a:ln>
              <a:solidFill>
                <a:srgbClr val="35A0CE"/>
              </a:solidFill>
              <a:effectLst/>
              <a:uLnTx/>
              <a:uFillTx/>
              <a:latin typeface="Open Sans" charset="0"/>
              <a:ea typeface="+mn-ea"/>
              <a:cs typeface="+mn-cs"/>
            </a:endParaRPr>
          </a:p>
        </p:txBody>
      </p:sp>
      <p:sp>
        <p:nvSpPr>
          <p:cNvPr id="2" name="Text Placeholder 1"/>
          <p:cNvSpPr>
            <a:spLocks noGrp="1"/>
          </p:cNvSpPr>
          <p:nvPr>
            <p:ph type="body" sz="quarter" idx="10"/>
          </p:nvPr>
        </p:nvSpPr>
        <p:spPr/>
        <p:txBody>
          <a:bodyPr/>
          <a:lstStyle/>
          <a:p>
            <a:r>
              <a:rPr lang="en-US" dirty="0">
                <a:solidFill>
                  <a:schemeClr val="bg1"/>
                </a:solidFill>
              </a:rPr>
              <a:t>ISPOR Essential HEOR Education</a:t>
            </a:r>
          </a:p>
        </p:txBody>
      </p:sp>
      <p:grpSp>
        <p:nvGrpSpPr>
          <p:cNvPr id="7" name="Group 6"/>
          <p:cNvGrpSpPr/>
          <p:nvPr/>
        </p:nvGrpSpPr>
        <p:grpSpPr>
          <a:xfrm>
            <a:off x="0" y="0"/>
            <a:ext cx="12192000" cy="745958"/>
            <a:chOff x="0" y="0"/>
            <a:chExt cx="12192000" cy="745958"/>
          </a:xfrm>
        </p:grpSpPr>
        <p:sp>
          <p:nvSpPr>
            <p:cNvPr id="5" name="Rectangle 4"/>
            <p:cNvSpPr/>
            <p:nvPr/>
          </p:nvSpPr>
          <p:spPr>
            <a:xfrm>
              <a:off x="0" y="0"/>
              <a:ext cx="12192000" cy="7459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rotWithShape="1">
            <a:blip r:embed="rId6" cstate="print">
              <a:extLst>
                <a:ext uri="{28A0092B-C50C-407E-A947-70E740481C1C}">
                  <a14:useLocalDpi xmlns:a14="http://schemas.microsoft.com/office/drawing/2010/main"/>
                </a:ext>
              </a:extLst>
            </a:blip>
            <a:srcRect b="24382"/>
            <a:stretch/>
          </p:blipFill>
          <p:spPr>
            <a:xfrm>
              <a:off x="533400" y="141184"/>
              <a:ext cx="1945105" cy="463587"/>
            </a:xfrm>
            <a:prstGeom prst="rect">
              <a:avLst/>
            </a:prstGeom>
          </p:spPr>
        </p:pic>
      </p:grpSp>
      <p:grpSp>
        <p:nvGrpSpPr>
          <p:cNvPr id="38" name="Group 37"/>
          <p:cNvGrpSpPr/>
          <p:nvPr/>
        </p:nvGrpSpPr>
        <p:grpSpPr>
          <a:xfrm>
            <a:off x="0" y="-6993"/>
            <a:ext cx="12192000" cy="745958"/>
            <a:chOff x="0" y="-6993"/>
            <a:chExt cx="12192000" cy="745958"/>
          </a:xfrm>
        </p:grpSpPr>
        <p:sp>
          <p:nvSpPr>
            <p:cNvPr id="16" name="Rectangle 15"/>
            <p:cNvSpPr/>
            <p:nvPr/>
          </p:nvSpPr>
          <p:spPr>
            <a:xfrm>
              <a:off x="0" y="-6993"/>
              <a:ext cx="12192000" cy="7459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p:cNvPicPr>
              <a:picLocks noChangeAspect="1"/>
            </p:cNvPicPr>
            <p:nvPr/>
          </p:nvPicPr>
          <p:blipFill rotWithShape="1">
            <a:blip r:embed="rId6" cstate="print">
              <a:extLst>
                <a:ext uri="{28A0092B-C50C-407E-A947-70E740481C1C}">
                  <a14:useLocalDpi xmlns:a14="http://schemas.microsoft.com/office/drawing/2010/main"/>
                </a:ext>
              </a:extLst>
            </a:blip>
            <a:srcRect b="24382"/>
            <a:stretch/>
          </p:blipFill>
          <p:spPr>
            <a:xfrm>
              <a:off x="533400" y="134191"/>
              <a:ext cx="1945105" cy="463587"/>
            </a:xfrm>
            <a:prstGeom prst="rect">
              <a:avLst/>
            </a:prstGeom>
          </p:spPr>
        </p:pic>
      </p:grpSp>
      <p:grpSp>
        <p:nvGrpSpPr>
          <p:cNvPr id="18" name="Group 17"/>
          <p:cNvGrpSpPr/>
          <p:nvPr/>
        </p:nvGrpSpPr>
        <p:grpSpPr>
          <a:xfrm>
            <a:off x="5245341" y="3006456"/>
            <a:ext cx="4617226" cy="3230035"/>
            <a:chOff x="5702542" y="3067416"/>
            <a:chExt cx="4617226" cy="3230035"/>
          </a:xfrm>
        </p:grpSpPr>
        <p:grpSp>
          <p:nvGrpSpPr>
            <p:cNvPr id="19" name="Group 18"/>
            <p:cNvGrpSpPr/>
            <p:nvPr/>
          </p:nvGrpSpPr>
          <p:grpSpPr>
            <a:xfrm>
              <a:off x="8203498" y="4815927"/>
              <a:ext cx="2111799" cy="1476192"/>
              <a:chOff x="6281427" y="3353352"/>
              <a:chExt cx="2111799" cy="1476192"/>
            </a:xfrm>
          </p:grpSpPr>
          <p:pic>
            <p:nvPicPr>
              <p:cNvPr id="33" name="Picture 3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329764" y="3373732"/>
                <a:ext cx="2036197" cy="1328888"/>
              </a:xfrm>
              <a:prstGeom prst="rect">
                <a:avLst/>
              </a:prstGeom>
            </p:spPr>
          </p:pic>
          <p:sp>
            <p:nvSpPr>
              <p:cNvPr id="34" name="Rectangle 33"/>
              <p:cNvSpPr/>
              <p:nvPr/>
            </p:nvSpPr>
            <p:spPr>
              <a:xfrm>
                <a:off x="6310712" y="3353352"/>
                <a:ext cx="2065665" cy="1160486"/>
              </a:xfrm>
              <a:prstGeom prst="rect">
                <a:avLst/>
              </a:prstGeom>
              <a:noFill/>
              <a:ln w="38100" cmpd="sng">
                <a:solidFill>
                  <a:srgbClr val="726658"/>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Rounded Rectangle 34"/>
              <p:cNvSpPr/>
              <p:nvPr/>
            </p:nvSpPr>
            <p:spPr>
              <a:xfrm>
                <a:off x="6281427" y="4462574"/>
                <a:ext cx="2111799" cy="366970"/>
              </a:xfrm>
              <a:prstGeom prst="roundRect">
                <a:avLst/>
              </a:prstGeom>
              <a:solidFill>
                <a:srgbClr val="72665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1200" dirty="0">
                    <a:solidFill>
                      <a:prstClr val="white"/>
                    </a:solidFill>
                    <a:latin typeface="Arial Rounded MT Bold" panose="020F0704030504030204" pitchFamily="34" charset="0"/>
                    <a:cs typeface="Arial" panose="020B0604020202020204" pitchFamily="34" charset="0"/>
                  </a:rPr>
                  <a:t>Distance Learning</a:t>
                </a:r>
              </a:p>
            </p:txBody>
          </p:sp>
        </p:grpSp>
        <p:grpSp>
          <p:nvGrpSpPr>
            <p:cNvPr id="20" name="Group 19"/>
            <p:cNvGrpSpPr/>
            <p:nvPr/>
          </p:nvGrpSpPr>
          <p:grpSpPr>
            <a:xfrm>
              <a:off x="5712012" y="4815927"/>
              <a:ext cx="2101807" cy="1481524"/>
              <a:chOff x="721994" y="3350456"/>
              <a:chExt cx="2101807" cy="1481524"/>
            </a:xfrm>
          </p:grpSpPr>
          <p:pic>
            <p:nvPicPr>
              <p:cNvPr id="30" name="Picture 2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87012" y="3350456"/>
                <a:ext cx="2024178" cy="1347068"/>
              </a:xfrm>
              <a:prstGeom prst="rect">
                <a:avLst/>
              </a:prstGeom>
            </p:spPr>
          </p:pic>
          <p:sp>
            <p:nvSpPr>
              <p:cNvPr id="31" name="Rectangle 30"/>
              <p:cNvSpPr/>
              <p:nvPr/>
            </p:nvSpPr>
            <p:spPr>
              <a:xfrm>
                <a:off x="742166" y="3353352"/>
                <a:ext cx="2059498" cy="1258017"/>
              </a:xfrm>
              <a:prstGeom prst="rect">
                <a:avLst/>
              </a:prstGeom>
              <a:noFill/>
              <a:ln w="38100" cmpd="sng">
                <a:solidFill>
                  <a:srgbClr val="726658"/>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Rounded Rectangle 31"/>
              <p:cNvSpPr/>
              <p:nvPr/>
            </p:nvSpPr>
            <p:spPr>
              <a:xfrm>
                <a:off x="721994" y="4465010"/>
                <a:ext cx="2101807" cy="366970"/>
              </a:xfrm>
              <a:prstGeom prst="roundRect">
                <a:avLst/>
              </a:prstGeom>
              <a:solidFill>
                <a:srgbClr val="72665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defRPr/>
                </a:pPr>
                <a:r>
                  <a:rPr lang="en-US" sz="1200" dirty="0">
                    <a:solidFill>
                      <a:prstClr val="white"/>
                    </a:solidFill>
                    <a:latin typeface="Arial Rounded MT Bold" panose="020F0704030504030204" pitchFamily="34" charset="0"/>
                    <a:cs typeface="Arial" panose="020B0604020202020204" pitchFamily="34" charset="0"/>
                  </a:rPr>
                  <a:t>Educational Webinars</a:t>
                </a:r>
              </a:p>
            </p:txBody>
          </p:sp>
        </p:grpSp>
        <p:grpSp>
          <p:nvGrpSpPr>
            <p:cNvPr id="21" name="Group 20"/>
            <p:cNvGrpSpPr/>
            <p:nvPr/>
          </p:nvGrpSpPr>
          <p:grpSpPr>
            <a:xfrm>
              <a:off x="8199024" y="3067416"/>
              <a:ext cx="2120744" cy="1452199"/>
              <a:chOff x="3511685" y="5081187"/>
              <a:chExt cx="2120744" cy="1452199"/>
            </a:xfrm>
          </p:grpSpPr>
          <p:pic>
            <p:nvPicPr>
              <p:cNvPr id="27" name="Picture 2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559732" y="5095476"/>
                <a:ext cx="2035144" cy="1354365"/>
              </a:xfrm>
              <a:prstGeom prst="rect">
                <a:avLst/>
              </a:prstGeom>
            </p:spPr>
          </p:pic>
          <p:sp>
            <p:nvSpPr>
              <p:cNvPr id="28" name="Rectangle 27"/>
              <p:cNvSpPr/>
              <p:nvPr/>
            </p:nvSpPr>
            <p:spPr>
              <a:xfrm>
                <a:off x="3550003" y="5081187"/>
                <a:ext cx="2059498" cy="1258017"/>
              </a:xfrm>
              <a:prstGeom prst="rect">
                <a:avLst/>
              </a:prstGeom>
              <a:noFill/>
              <a:ln w="38100" cmpd="sng">
                <a:solidFill>
                  <a:srgbClr val="726658"/>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ounded Rectangle 28"/>
              <p:cNvSpPr/>
              <p:nvPr/>
            </p:nvSpPr>
            <p:spPr>
              <a:xfrm>
                <a:off x="3511685" y="6166416"/>
                <a:ext cx="2120744" cy="366970"/>
              </a:xfrm>
              <a:prstGeom prst="roundRect">
                <a:avLst/>
              </a:prstGeom>
              <a:solidFill>
                <a:srgbClr val="72665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1200" dirty="0">
                    <a:solidFill>
                      <a:prstClr val="white"/>
                    </a:solidFill>
                    <a:latin typeface="Arial Rounded MT Bold" panose="020F0704030504030204" pitchFamily="34" charset="0"/>
                    <a:cs typeface="Arial" panose="020B0604020202020204" pitchFamily="34" charset="0"/>
                  </a:rPr>
                  <a:t>Short Courses</a:t>
                </a:r>
              </a:p>
            </p:txBody>
          </p:sp>
        </p:grpSp>
        <p:grpSp>
          <p:nvGrpSpPr>
            <p:cNvPr id="22" name="Group 21"/>
            <p:cNvGrpSpPr/>
            <p:nvPr/>
          </p:nvGrpSpPr>
          <p:grpSpPr>
            <a:xfrm>
              <a:off x="5702542" y="3067416"/>
              <a:ext cx="2120744" cy="1452199"/>
              <a:chOff x="3958640" y="2822856"/>
              <a:chExt cx="2120744" cy="1452199"/>
            </a:xfrm>
          </p:grpSpPr>
          <p:pic>
            <p:nvPicPr>
              <p:cNvPr id="23" name="Picture 22"/>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032221" y="2836813"/>
                <a:ext cx="2031548" cy="1354365"/>
              </a:xfrm>
              <a:prstGeom prst="rect">
                <a:avLst/>
              </a:prstGeom>
            </p:spPr>
          </p:pic>
          <p:grpSp>
            <p:nvGrpSpPr>
              <p:cNvPr id="24" name="Group 23"/>
              <p:cNvGrpSpPr/>
              <p:nvPr/>
            </p:nvGrpSpPr>
            <p:grpSpPr>
              <a:xfrm>
                <a:off x="3958640" y="2822856"/>
                <a:ext cx="2120744" cy="1452199"/>
                <a:chOff x="3511685" y="5081187"/>
                <a:chExt cx="2120744" cy="1452199"/>
              </a:xfrm>
            </p:grpSpPr>
            <p:sp>
              <p:nvSpPr>
                <p:cNvPr id="25" name="Rectangle 24"/>
                <p:cNvSpPr/>
                <p:nvPr/>
              </p:nvSpPr>
              <p:spPr>
                <a:xfrm>
                  <a:off x="3550003" y="5081187"/>
                  <a:ext cx="2059498" cy="1258017"/>
                </a:xfrm>
                <a:prstGeom prst="rect">
                  <a:avLst/>
                </a:prstGeom>
                <a:noFill/>
                <a:ln w="38100" cmpd="sng">
                  <a:solidFill>
                    <a:srgbClr val="726658"/>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Rounded Rectangle 25"/>
                <p:cNvSpPr/>
                <p:nvPr/>
              </p:nvSpPr>
              <p:spPr>
                <a:xfrm>
                  <a:off x="3511685" y="6166416"/>
                  <a:ext cx="2120744" cy="366970"/>
                </a:xfrm>
                <a:prstGeom prst="roundRect">
                  <a:avLst/>
                </a:prstGeom>
                <a:solidFill>
                  <a:srgbClr val="72665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Rounded MT Bold" panose="020F0704030504030204" pitchFamily="34" charset="0"/>
                      <a:cs typeface="Arial" panose="020B0604020202020204" pitchFamily="34" charset="0"/>
                    </a:rPr>
                    <a:t>Training Programs</a:t>
                  </a:r>
                </a:p>
              </p:txBody>
            </p:sp>
          </p:grpSp>
        </p:grpSp>
      </p:grpSp>
      <p:sp>
        <p:nvSpPr>
          <p:cNvPr id="36" name="Rectangle 35"/>
          <p:cNvSpPr/>
          <p:nvPr/>
        </p:nvSpPr>
        <p:spPr>
          <a:xfrm>
            <a:off x="5059077" y="2161696"/>
            <a:ext cx="5050127" cy="659155"/>
          </a:xfrm>
          <a:prstGeom prst="rect">
            <a:avLst/>
          </a:prstGeom>
        </p:spPr>
        <p:txBody>
          <a:bodyPr wrap="square">
            <a:spAutoFit/>
          </a:bodyPr>
          <a:lstStyle/>
          <a:p>
            <a:pPr marL="0" marR="0" lvl="0" indent="0" algn="ctr" defTabSz="914400" rtl="0" eaLnBrk="1" fontAlgn="auto" latinLnBrk="0" hangingPunct="1">
              <a:lnSpc>
                <a:spcPct val="100000"/>
              </a:lnSpc>
              <a:spcBef>
                <a:spcPts val="672"/>
              </a:spcBef>
              <a:spcAft>
                <a:spcPts val="0"/>
              </a:spcAft>
              <a:buClrTx/>
              <a:buSzTx/>
              <a:buFontTx/>
              <a:buNone/>
              <a:tabLst/>
              <a:defRPr/>
            </a:pPr>
            <a:r>
              <a:rPr kumimoji="0" lang="en-US" sz="7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672"/>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Learn. Apply. Advance. </a:t>
            </a:r>
          </a:p>
        </p:txBody>
      </p:sp>
    </p:spTree>
    <p:extLst>
      <p:ext uri="{BB962C8B-B14F-4D97-AF65-F5344CB8AC3E}">
        <p14:creationId xmlns:p14="http://schemas.microsoft.com/office/powerpoint/2010/main" val="271552405"/>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white background with a light&#10;&#10;Description automatically generated">
            <a:extLst>
              <a:ext uri="{FF2B5EF4-FFF2-40B4-BE49-F238E27FC236}">
                <a16:creationId xmlns:a16="http://schemas.microsoft.com/office/drawing/2014/main" id="{1039AE1C-C992-56B2-2662-E7EA6EC554F2}"/>
              </a:ext>
            </a:extLst>
          </p:cNvPr>
          <p:cNvPicPr>
            <a:picLocks noChangeAspect="1"/>
          </p:cNvPicPr>
          <p:nvPr/>
        </p:nvPicPr>
        <p:blipFill>
          <a:blip r:embed="rId2"/>
          <a:stretch>
            <a:fillRect/>
          </a:stretch>
        </p:blipFill>
        <p:spPr>
          <a:xfrm>
            <a:off x="-2192" y="715170"/>
            <a:ext cx="12192000" cy="6160325"/>
          </a:xfrm>
          <a:prstGeom prst="rect">
            <a:avLst/>
          </a:prstGeom>
        </p:spPr>
      </p:pic>
      <p:sp>
        <p:nvSpPr>
          <p:cNvPr id="6" name="Title 5">
            <a:extLst>
              <a:ext uri="{FF2B5EF4-FFF2-40B4-BE49-F238E27FC236}">
                <a16:creationId xmlns:a16="http://schemas.microsoft.com/office/drawing/2014/main" id="{C6504AE9-5488-B1AC-BE13-33C48BECC298}"/>
              </a:ext>
            </a:extLst>
          </p:cNvPr>
          <p:cNvSpPr>
            <a:spLocks noGrp="1"/>
          </p:cNvSpPr>
          <p:nvPr>
            <p:ph type="title"/>
          </p:nvPr>
        </p:nvSpPr>
        <p:spPr/>
        <p:txBody>
          <a:bodyPr/>
          <a:lstStyle/>
          <a:p>
            <a:r>
              <a:rPr lang="en-US"/>
              <a:t>Celebrating 30 Years of ISPOR…</a:t>
            </a:r>
          </a:p>
        </p:txBody>
      </p:sp>
      <p:grpSp>
        <p:nvGrpSpPr>
          <p:cNvPr id="9" name="Group 8">
            <a:extLst>
              <a:ext uri="{FF2B5EF4-FFF2-40B4-BE49-F238E27FC236}">
                <a16:creationId xmlns:a16="http://schemas.microsoft.com/office/drawing/2014/main" id="{313DEF29-F197-98FF-D572-E2FB1CFA04FC}"/>
              </a:ext>
            </a:extLst>
          </p:cNvPr>
          <p:cNvGrpSpPr/>
          <p:nvPr/>
        </p:nvGrpSpPr>
        <p:grpSpPr>
          <a:xfrm>
            <a:off x="0" y="2"/>
            <a:ext cx="12195176" cy="745959"/>
            <a:chOff x="0" y="1"/>
            <a:chExt cx="12195176" cy="745959"/>
          </a:xfrm>
        </p:grpSpPr>
        <p:sp>
          <p:nvSpPr>
            <p:cNvPr id="7" name="Rectangle 6">
              <a:extLst>
                <a:ext uri="{FF2B5EF4-FFF2-40B4-BE49-F238E27FC236}">
                  <a16:creationId xmlns:a16="http://schemas.microsoft.com/office/drawing/2014/main" id="{2C9F145C-7470-EF8F-A2A8-9B8997A861A0}"/>
                </a:ext>
              </a:extLst>
            </p:cNvPr>
            <p:cNvSpPr/>
            <p:nvPr/>
          </p:nvSpPr>
          <p:spPr>
            <a:xfrm>
              <a:off x="0" y="1"/>
              <a:ext cx="12195176" cy="74595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lIns="91452" tIns="45727" rIns="91452" bIns="45727" rtlCol="0" anchor="ctr"/>
            <a:lstStyle/>
            <a:p>
              <a:pPr algn="ctr"/>
              <a:endParaRPr lang="en-US" sz="2400"/>
            </a:p>
          </p:txBody>
        </p:sp>
        <p:pic>
          <p:nvPicPr>
            <p:cNvPr id="8" name="Picture 7">
              <a:extLst>
                <a:ext uri="{FF2B5EF4-FFF2-40B4-BE49-F238E27FC236}">
                  <a16:creationId xmlns:a16="http://schemas.microsoft.com/office/drawing/2014/main" id="{5E161623-E30A-C614-531F-6DC7A5569834}"/>
                </a:ext>
              </a:extLst>
            </p:cNvPr>
            <p:cNvPicPr>
              <a:picLocks noChangeAspect="1"/>
            </p:cNvPicPr>
            <p:nvPr/>
          </p:nvPicPr>
          <p:blipFill rotWithShape="1">
            <a:blip r:embed="rId3">
              <a:extLst>
                <a:ext uri="{28A0092B-C50C-407E-A947-70E740481C1C}">
                  <a14:useLocalDpi xmlns:a14="http://schemas.microsoft.com/office/drawing/2010/main" val="0"/>
                </a:ext>
              </a:extLst>
            </a:blip>
            <a:srcRect b="24382"/>
            <a:stretch/>
          </p:blipFill>
          <p:spPr>
            <a:xfrm>
              <a:off x="533539" y="141185"/>
              <a:ext cx="1945612" cy="463587"/>
            </a:xfrm>
            <a:prstGeom prst="rect">
              <a:avLst/>
            </a:prstGeom>
          </p:spPr>
        </p:pic>
      </p:grpSp>
      <p:pic>
        <p:nvPicPr>
          <p:cNvPr id="4" name="Picture 3" descr="A black background with white text&#10;&#10;AI-generated content may be incorrect.">
            <a:extLst>
              <a:ext uri="{FF2B5EF4-FFF2-40B4-BE49-F238E27FC236}">
                <a16:creationId xmlns:a16="http://schemas.microsoft.com/office/drawing/2014/main" id="{09728186-D127-BA06-CEC8-C0C611557766}"/>
              </a:ext>
            </a:extLst>
          </p:cNvPr>
          <p:cNvPicPr>
            <a:picLocks noChangeAspect="1"/>
          </p:cNvPicPr>
          <p:nvPr/>
        </p:nvPicPr>
        <p:blipFill>
          <a:blip r:embed="rId4"/>
          <a:stretch>
            <a:fillRect/>
          </a:stretch>
        </p:blipFill>
        <p:spPr>
          <a:xfrm>
            <a:off x="1506344" y="2355562"/>
            <a:ext cx="9115571" cy="3515367"/>
          </a:xfrm>
          <a:prstGeom prst="rect">
            <a:avLst/>
          </a:prstGeom>
        </p:spPr>
      </p:pic>
    </p:spTree>
    <p:extLst>
      <p:ext uri="{BB962C8B-B14F-4D97-AF65-F5344CB8AC3E}">
        <p14:creationId xmlns:p14="http://schemas.microsoft.com/office/powerpoint/2010/main" val="77414605"/>
      </p:ext>
    </p:extLst>
  </p:cSld>
  <p:clrMapOvr>
    <a:masterClrMapping/>
  </p:clrMapOvr>
  <p:transition spd="slow">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ogo, company name&#10;&#10;Description automatically generated">
            <a:extLst>
              <a:ext uri="{FF2B5EF4-FFF2-40B4-BE49-F238E27FC236}">
                <a16:creationId xmlns:a16="http://schemas.microsoft.com/office/drawing/2014/main" id="{1C919EA1-21E6-19D8-62AB-928ADEC827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413" y="5964358"/>
            <a:ext cx="2168907" cy="1028703"/>
          </a:xfrm>
          <a:prstGeom prst="rect">
            <a:avLst/>
          </a:prstGeom>
        </p:spPr>
      </p:pic>
      <p:pic>
        <p:nvPicPr>
          <p:cNvPr id="13" name="Picture 12" descr="A picture containing logo&#10;&#10;Description automatically generated">
            <a:extLst>
              <a:ext uri="{FF2B5EF4-FFF2-40B4-BE49-F238E27FC236}">
                <a16:creationId xmlns:a16="http://schemas.microsoft.com/office/drawing/2014/main" id="{AFE57007-354E-4A63-BEBD-94E2E8D1C3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890" y="5443847"/>
            <a:ext cx="2684855" cy="1172500"/>
          </a:xfrm>
          <a:prstGeom prst="rect">
            <a:avLst/>
          </a:prstGeom>
        </p:spPr>
      </p:pic>
      <p:sp>
        <p:nvSpPr>
          <p:cNvPr id="18" name="Rectangle 17">
            <a:extLst>
              <a:ext uri="{FF2B5EF4-FFF2-40B4-BE49-F238E27FC236}">
                <a16:creationId xmlns:a16="http://schemas.microsoft.com/office/drawing/2014/main" id="{77281A25-64BD-AEC7-DE6B-B58EDAC6556A}"/>
              </a:ext>
            </a:extLst>
          </p:cNvPr>
          <p:cNvSpPr/>
          <p:nvPr/>
        </p:nvSpPr>
        <p:spPr>
          <a:xfrm>
            <a:off x="0" y="609600"/>
            <a:ext cx="12192000" cy="62484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E91622C2-12F2-4548-9AC2-8074CDE0B353}"/>
              </a:ext>
            </a:extLst>
          </p:cNvPr>
          <p:cNvSpPr>
            <a:spLocks noGrp="1"/>
          </p:cNvSpPr>
          <p:nvPr>
            <p:ph type="title"/>
          </p:nvPr>
        </p:nvSpPr>
        <p:spPr>
          <a:xfrm>
            <a:off x="783769" y="807301"/>
            <a:ext cx="6345447" cy="6050699"/>
          </a:xfrm>
        </p:spPr>
        <p:txBody>
          <a:bodyPr>
            <a:normAutofit/>
          </a:bodyPr>
          <a:lstStyle/>
          <a:p>
            <a:br>
              <a:rPr lang="en-US" sz="3600">
                <a:solidFill>
                  <a:schemeClr val="bg1"/>
                </a:solidFill>
                <a:latin typeface="Open Sans" panose="020B0606030504020204" pitchFamily="34" charset="0"/>
              </a:rPr>
            </a:br>
            <a:r>
              <a:rPr lang="en-US" sz="3733" i="1">
                <a:solidFill>
                  <a:schemeClr val="bg1"/>
                </a:solidFill>
                <a:latin typeface="Open Sans" panose="020B0606030504020204" pitchFamily="34" charset="0"/>
              </a:rPr>
              <a:t>HEOR Learning Lab</a:t>
            </a:r>
            <a:r>
              <a:rPr lang="en-US" sz="3200" b="0" i="1" baseline="30000">
                <a:solidFill>
                  <a:schemeClr val="bg1"/>
                </a:solidFill>
                <a:latin typeface="Open Sans" panose="020B0606030504020204" pitchFamily="34" charset="0"/>
              </a:rPr>
              <a:t>™</a:t>
            </a:r>
            <a:br>
              <a:rPr lang="en-US" sz="3200" b="0" i="1" baseline="30000">
                <a:solidFill>
                  <a:schemeClr val="bg1"/>
                </a:solidFill>
                <a:latin typeface="Open Sans" panose="020B0606030504020204" pitchFamily="34" charset="0"/>
              </a:rPr>
            </a:br>
            <a:br>
              <a:rPr lang="en-US" sz="3200" b="0" i="1" baseline="30000">
                <a:solidFill>
                  <a:schemeClr val="bg1"/>
                </a:solidFill>
                <a:latin typeface="Open Sans" panose="020B0606030504020204" pitchFamily="34" charset="0"/>
              </a:rPr>
            </a:br>
            <a:r>
              <a:rPr lang="en-US" sz="3200" b="0" i="1" baseline="30000">
                <a:solidFill>
                  <a:schemeClr val="bg1"/>
                </a:solidFill>
                <a:latin typeface="Open Sans" panose="020B0606030504020204" pitchFamily="34" charset="0"/>
              </a:rPr>
              <a:t>…</a:t>
            </a:r>
            <a:r>
              <a:rPr lang="en-US" sz="3733" b="0" baseline="30000">
                <a:solidFill>
                  <a:schemeClr val="bg1"/>
                </a:solidFill>
                <a:latin typeface="Open Sans" panose="020B0606030504020204" pitchFamily="34" charset="0"/>
              </a:rPr>
              <a:t>provides unlimited, on-demand educational video content on a wide variety of HEOR topics to facilitate learning and innovative approaches in the field. </a:t>
            </a:r>
            <a:br>
              <a:rPr lang="en-US" sz="3733" b="0" baseline="30000">
                <a:solidFill>
                  <a:schemeClr val="bg1"/>
                </a:solidFill>
                <a:latin typeface="Open Sans" panose="020B0606030504020204" pitchFamily="34" charset="0"/>
              </a:rPr>
            </a:br>
            <a:br>
              <a:rPr lang="en-US" sz="3733" b="0" baseline="30000">
                <a:solidFill>
                  <a:schemeClr val="bg1"/>
                </a:solidFill>
                <a:latin typeface="Open Sans" panose="020B0606030504020204" pitchFamily="34" charset="0"/>
              </a:rPr>
            </a:br>
            <a:br>
              <a:rPr lang="en-US" sz="3733" b="0" baseline="30000">
                <a:solidFill>
                  <a:schemeClr val="bg1"/>
                </a:solidFill>
                <a:latin typeface="Open Sans" panose="020B0606030504020204" pitchFamily="34" charset="0"/>
              </a:rPr>
            </a:br>
            <a:br>
              <a:rPr lang="en-US" sz="3733" b="0" baseline="30000">
                <a:solidFill>
                  <a:schemeClr val="bg1"/>
                </a:solidFill>
                <a:latin typeface="Open Sans" panose="020B0606030504020204" pitchFamily="34" charset="0"/>
              </a:rPr>
            </a:br>
            <a:br>
              <a:rPr lang="en-US" sz="3733" b="0" baseline="30000">
                <a:solidFill>
                  <a:schemeClr val="bg1"/>
                </a:solidFill>
                <a:latin typeface="Open Sans" panose="020B0606030504020204" pitchFamily="34" charset="0"/>
              </a:rPr>
            </a:br>
            <a:r>
              <a:rPr lang="en-US" sz="3733" b="0" baseline="30000">
                <a:solidFill>
                  <a:schemeClr val="bg1"/>
                </a:solidFill>
                <a:latin typeface="Open Sans" panose="020B0606030504020204" pitchFamily="34" charset="0"/>
              </a:rPr>
              <a:t>www.ispor.org/LearningLab</a:t>
            </a:r>
            <a:br>
              <a:rPr lang="en-US" sz="3733" b="0" baseline="30000">
                <a:solidFill>
                  <a:schemeClr val="bg1"/>
                </a:solidFill>
                <a:latin typeface="Open Sans" panose="020B0606030504020204" pitchFamily="34" charset="0"/>
              </a:rPr>
            </a:br>
            <a:endParaRPr lang="en-US" sz="3600" b="0" baseline="30000">
              <a:solidFill>
                <a:schemeClr val="bg1"/>
              </a:solidFill>
              <a:latin typeface="Open Sans" panose="020B0606030504020204" pitchFamily="34" charset="0"/>
            </a:endParaRPr>
          </a:p>
        </p:txBody>
      </p:sp>
      <p:pic>
        <p:nvPicPr>
          <p:cNvPr id="17" name="Graphic 16">
            <a:extLst>
              <a:ext uri="{FF2B5EF4-FFF2-40B4-BE49-F238E27FC236}">
                <a16:creationId xmlns:a16="http://schemas.microsoft.com/office/drawing/2014/main" id="{AFF1D7DA-62BC-6AC2-ADC6-AC4405FD362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21496" y="1201348"/>
            <a:ext cx="5201265" cy="5201265"/>
          </a:xfrm>
          <a:prstGeom prst="rect">
            <a:avLst/>
          </a:prstGeom>
          <a:ln>
            <a:noFill/>
          </a:ln>
          <a:effectLst/>
        </p:spPr>
      </p:pic>
      <p:grpSp>
        <p:nvGrpSpPr>
          <p:cNvPr id="19" name="Group 18">
            <a:extLst>
              <a:ext uri="{FF2B5EF4-FFF2-40B4-BE49-F238E27FC236}">
                <a16:creationId xmlns:a16="http://schemas.microsoft.com/office/drawing/2014/main" id="{355E7763-E992-8112-1073-A92CD5AD0051}"/>
              </a:ext>
            </a:extLst>
          </p:cNvPr>
          <p:cNvGrpSpPr/>
          <p:nvPr/>
        </p:nvGrpSpPr>
        <p:grpSpPr>
          <a:xfrm>
            <a:off x="0" y="1"/>
            <a:ext cx="12195176" cy="745959"/>
            <a:chOff x="0" y="0"/>
            <a:chExt cx="9146382" cy="559469"/>
          </a:xfrm>
        </p:grpSpPr>
        <p:sp>
          <p:nvSpPr>
            <p:cNvPr id="20" name="Rectangle 19">
              <a:extLst>
                <a:ext uri="{FF2B5EF4-FFF2-40B4-BE49-F238E27FC236}">
                  <a16:creationId xmlns:a16="http://schemas.microsoft.com/office/drawing/2014/main" id="{9BCACCD2-431B-F6D9-8933-AEB2AE36515A}"/>
                </a:ext>
              </a:extLst>
            </p:cNvPr>
            <p:cNvSpPr/>
            <p:nvPr/>
          </p:nvSpPr>
          <p:spPr>
            <a:xfrm>
              <a:off x="0" y="0"/>
              <a:ext cx="9146382" cy="55946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lIns="91452" tIns="45727" rIns="91452" bIns="45727" rtlCol="0" anchor="ctr"/>
            <a:lstStyle/>
            <a:p>
              <a:pPr algn="ctr"/>
              <a:endParaRPr lang="en-US" sz="2400"/>
            </a:p>
          </p:txBody>
        </p:sp>
        <p:pic>
          <p:nvPicPr>
            <p:cNvPr id="21" name="Picture 20">
              <a:extLst>
                <a:ext uri="{FF2B5EF4-FFF2-40B4-BE49-F238E27FC236}">
                  <a16:creationId xmlns:a16="http://schemas.microsoft.com/office/drawing/2014/main" id="{27C2D6FA-9353-408F-0FDA-8EA8C09564F8}"/>
                </a:ext>
              </a:extLst>
            </p:cNvPr>
            <p:cNvPicPr>
              <a:picLocks noChangeAspect="1"/>
            </p:cNvPicPr>
            <p:nvPr/>
          </p:nvPicPr>
          <p:blipFill rotWithShape="1">
            <a:blip r:embed="rId7">
              <a:extLst>
                <a:ext uri="{28A0092B-C50C-407E-A947-70E740481C1C}">
                  <a14:useLocalDpi xmlns:a14="http://schemas.microsoft.com/office/drawing/2010/main" val="0"/>
                </a:ext>
              </a:extLst>
            </a:blip>
            <a:srcRect b="24382"/>
            <a:stretch/>
          </p:blipFill>
          <p:spPr>
            <a:xfrm>
              <a:off x="400154" y="105889"/>
              <a:ext cx="1459209" cy="347690"/>
            </a:xfrm>
            <a:prstGeom prst="rect">
              <a:avLst/>
            </a:prstGeom>
          </p:spPr>
        </p:pic>
      </p:grpSp>
    </p:spTree>
    <p:extLst>
      <p:ext uri="{BB962C8B-B14F-4D97-AF65-F5344CB8AC3E}">
        <p14:creationId xmlns:p14="http://schemas.microsoft.com/office/powerpoint/2010/main" val="882953721"/>
      </p:ext>
    </p:extLst>
  </p:cSld>
  <p:clrMapOvr>
    <a:masterClrMapping/>
  </p:clrMapOvr>
  <p:transition spd="slow">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9EC087-E583-8A07-6F43-59678CC954E5}"/>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3F69DF6D-E306-CEAD-FD62-AEDD299C0894}"/>
              </a:ext>
            </a:extLst>
          </p:cNvPr>
          <p:cNvPicPr>
            <a:picLocks noChangeAspect="1"/>
          </p:cNvPicPr>
          <p:nvPr/>
        </p:nvPicPr>
        <p:blipFill>
          <a:blip r:embed="rId2"/>
          <a:stretch>
            <a:fillRect/>
          </a:stretch>
        </p:blipFill>
        <p:spPr>
          <a:xfrm>
            <a:off x="0" y="1391534"/>
            <a:ext cx="12192000" cy="4074932"/>
          </a:xfrm>
          <a:prstGeom prst="rect">
            <a:avLst/>
          </a:prstGeom>
        </p:spPr>
      </p:pic>
      <p:sp>
        <p:nvSpPr>
          <p:cNvPr id="6" name="Rectangle 5">
            <a:extLst>
              <a:ext uri="{FF2B5EF4-FFF2-40B4-BE49-F238E27FC236}">
                <a16:creationId xmlns:a16="http://schemas.microsoft.com/office/drawing/2014/main" id="{A8FB857E-D989-04B8-5B66-DCE818FC55C0}"/>
              </a:ext>
            </a:extLst>
          </p:cNvPr>
          <p:cNvSpPr/>
          <p:nvPr/>
        </p:nvSpPr>
        <p:spPr>
          <a:xfrm>
            <a:off x="-2" y="5466466"/>
            <a:ext cx="12192001" cy="1391534"/>
          </a:xfrm>
          <a:prstGeom prst="rect">
            <a:avLst/>
          </a:prstGeom>
          <a:solidFill>
            <a:srgbClr val="8972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710806"/>
      </p:ext>
    </p:extLst>
  </p:cSld>
  <p:clrMapOvr>
    <a:masterClrMapping/>
  </p:clrMapOvr>
  <p:transition spd="slow">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 y="696924"/>
            <a:ext cx="12195175" cy="6161077"/>
          </a:xfrm>
          <a:prstGeom prst="rect">
            <a:avLst/>
          </a:prstGeom>
        </p:spPr>
      </p:pic>
      <p:sp>
        <p:nvSpPr>
          <p:cNvPr id="2" name="Title 1"/>
          <p:cNvSpPr>
            <a:spLocks noGrp="1"/>
          </p:cNvSpPr>
          <p:nvPr>
            <p:ph type="title"/>
          </p:nvPr>
        </p:nvSpPr>
        <p:spPr/>
        <p:txBody>
          <a:bodyPr/>
          <a:lstStyle/>
          <a:p>
            <a:r>
              <a:rPr lang="en-US"/>
              <a:t>ISPOR Publications</a:t>
            </a:r>
          </a:p>
        </p:txBody>
      </p:sp>
      <p:grpSp>
        <p:nvGrpSpPr>
          <p:cNvPr id="10" name="Group 9"/>
          <p:cNvGrpSpPr/>
          <p:nvPr/>
        </p:nvGrpSpPr>
        <p:grpSpPr>
          <a:xfrm>
            <a:off x="0" y="1"/>
            <a:ext cx="12195176" cy="745959"/>
            <a:chOff x="0" y="0"/>
            <a:chExt cx="12192000" cy="745958"/>
          </a:xfrm>
        </p:grpSpPr>
        <p:sp>
          <p:nvSpPr>
            <p:cNvPr id="11" name="Rectangle 10">
              <a:extLst>
                <a:ext uri="{FF2B5EF4-FFF2-40B4-BE49-F238E27FC236}">
                  <a16:creationId xmlns:a16="http://schemas.microsoft.com/office/drawing/2014/main" id="{01AF6681-3ED8-7E46-B442-9C388B64CDA9}"/>
                </a:ext>
              </a:extLst>
            </p:cNvPr>
            <p:cNvSpPr/>
            <p:nvPr/>
          </p:nvSpPr>
          <p:spPr>
            <a:xfrm>
              <a:off x="0" y="0"/>
              <a:ext cx="12192000" cy="745958"/>
            </a:xfrm>
            <a:prstGeom prst="rect">
              <a:avLst/>
            </a:prstGeom>
            <a:solidFill>
              <a:srgbClr val="E7E6E6"/>
            </a:solidFill>
            <a:ln w="12700" cap="flat" cmpd="sng" algn="ctr">
              <a:noFill/>
              <a:prstDash val="solid"/>
              <a:miter lim="800000"/>
            </a:ln>
            <a:effectLst/>
          </p:spPr>
          <p:txBody>
            <a:bodyPr rtlCol="0" anchor="ctr"/>
            <a:lstStyle/>
            <a:p>
              <a:pPr algn="ctr" defTabSz="914498">
                <a:defRPr/>
              </a:pPr>
              <a:endParaRPr lang="en-US" sz="2400" kern="0">
                <a:solidFill>
                  <a:prstClr val="white"/>
                </a:solidFill>
                <a:latin typeface="Calibri" panose="020F0502020204030204"/>
              </a:endParaRPr>
            </a:p>
          </p:txBody>
        </p:sp>
        <p:pic>
          <p:nvPicPr>
            <p:cNvPr id="12" name="Picture 11"/>
            <p:cNvPicPr>
              <a:picLocks noChangeAspect="1"/>
            </p:cNvPicPr>
            <p:nvPr/>
          </p:nvPicPr>
          <p:blipFill rotWithShape="1">
            <a:blip r:embed="rId3" cstate="screen">
              <a:extLst>
                <a:ext uri="{28A0092B-C50C-407E-A947-70E740481C1C}">
                  <a14:useLocalDpi xmlns:a14="http://schemas.microsoft.com/office/drawing/2010/main"/>
                </a:ext>
              </a:extLst>
            </a:blip>
            <a:srcRect b="24382"/>
            <a:stretch/>
          </p:blipFill>
          <p:spPr>
            <a:xfrm>
              <a:off x="533400" y="141184"/>
              <a:ext cx="1945105" cy="463587"/>
            </a:xfrm>
            <a:prstGeom prst="rect">
              <a:avLst/>
            </a:prstGeom>
          </p:spPr>
        </p:pic>
      </p:grpSp>
      <p:sp>
        <p:nvSpPr>
          <p:cNvPr id="3" name="TextBox 2">
            <a:extLst>
              <a:ext uri="{FF2B5EF4-FFF2-40B4-BE49-F238E27FC236}">
                <a16:creationId xmlns:a16="http://schemas.microsoft.com/office/drawing/2014/main" id="{BA7BADD7-AD2B-417D-B9EF-7A2272793FC9}"/>
              </a:ext>
            </a:extLst>
          </p:cNvPr>
          <p:cNvSpPr txBox="1"/>
          <p:nvPr/>
        </p:nvSpPr>
        <p:spPr>
          <a:xfrm>
            <a:off x="5401733" y="6028268"/>
            <a:ext cx="5404560" cy="461665"/>
          </a:xfrm>
          <a:prstGeom prst="rect">
            <a:avLst/>
          </a:prstGeom>
          <a:noFill/>
        </p:spPr>
        <p:txBody>
          <a:bodyPr wrap="square" rtlCol="0">
            <a:spAutoFit/>
          </a:bodyPr>
          <a:lstStyle/>
          <a:p>
            <a:pPr algn="r"/>
            <a:r>
              <a:rPr lang="en-US" sz="2400"/>
              <a:t>www.ispor.org/publications</a:t>
            </a:r>
          </a:p>
        </p:txBody>
      </p:sp>
      <p:grpSp>
        <p:nvGrpSpPr>
          <p:cNvPr id="5" name="Group 4">
            <a:extLst>
              <a:ext uri="{FF2B5EF4-FFF2-40B4-BE49-F238E27FC236}">
                <a16:creationId xmlns:a16="http://schemas.microsoft.com/office/drawing/2014/main" id="{25646CEF-B00A-C6AD-7F2F-A48AE32F4D07}"/>
              </a:ext>
            </a:extLst>
          </p:cNvPr>
          <p:cNvGrpSpPr/>
          <p:nvPr/>
        </p:nvGrpSpPr>
        <p:grpSpPr>
          <a:xfrm>
            <a:off x="2442650" y="2295050"/>
            <a:ext cx="7302253" cy="2793012"/>
            <a:chOff x="2746387" y="1721287"/>
            <a:chExt cx="5476690" cy="2094759"/>
          </a:xfrm>
        </p:grpSpPr>
        <p:grpSp>
          <p:nvGrpSpPr>
            <p:cNvPr id="13" name="Group 12">
              <a:extLst>
                <a:ext uri="{FF2B5EF4-FFF2-40B4-BE49-F238E27FC236}">
                  <a16:creationId xmlns:a16="http://schemas.microsoft.com/office/drawing/2014/main" id="{C8DB8CFB-0EDC-86B8-5B26-57A52DDC2E2E}"/>
                </a:ext>
              </a:extLst>
            </p:cNvPr>
            <p:cNvGrpSpPr/>
            <p:nvPr/>
          </p:nvGrpSpPr>
          <p:grpSpPr>
            <a:xfrm>
              <a:off x="2746387" y="1721287"/>
              <a:ext cx="3518035" cy="2094759"/>
              <a:chOff x="2834069" y="1721287"/>
              <a:chExt cx="3518035" cy="2094759"/>
            </a:xfrm>
          </p:grpSpPr>
          <p:pic>
            <p:nvPicPr>
              <p:cNvPr id="27" name="Picture 26">
                <a:extLst>
                  <a:ext uri="{FF2B5EF4-FFF2-40B4-BE49-F238E27FC236}">
                    <a16:creationId xmlns:a16="http://schemas.microsoft.com/office/drawing/2014/main" id="{BD97C583-F493-4FAA-85D7-1021CDEC5E6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34069" y="1721287"/>
                <a:ext cx="1588526" cy="2094759"/>
              </a:xfrm>
              <a:prstGeom prst="rect">
                <a:avLst/>
              </a:prstGeom>
              <a:ln>
                <a:noFill/>
              </a:ln>
              <a:effectLst>
                <a:outerShdw blurRad="190500" dist="228600" dir="2700000" algn="ctr">
                  <a:srgbClr val="000000">
                    <a:alpha val="30000"/>
                  </a:srgbClr>
                </a:outerShdw>
              </a:effectLst>
            </p:spPr>
          </p:pic>
          <p:pic>
            <p:nvPicPr>
              <p:cNvPr id="28" name="Picture 27">
                <a:extLst>
                  <a:ext uri="{FF2B5EF4-FFF2-40B4-BE49-F238E27FC236}">
                    <a16:creationId xmlns:a16="http://schemas.microsoft.com/office/drawing/2014/main" id="{C97E4CDD-C512-4291-8EAB-D602971C23B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63220" y="1721287"/>
                <a:ext cx="1588884" cy="2094759"/>
              </a:xfrm>
              <a:prstGeom prst="rect">
                <a:avLst/>
              </a:prstGeom>
              <a:ln>
                <a:noFill/>
              </a:ln>
              <a:effectLst>
                <a:outerShdw blurRad="190500" dist="228600" dir="2700000" algn="ctr">
                  <a:srgbClr val="000000">
                    <a:alpha val="30000"/>
                  </a:srgbClr>
                </a:outerShdw>
              </a:effectLst>
            </p:spPr>
          </p:pic>
        </p:grpSp>
        <p:pic>
          <p:nvPicPr>
            <p:cNvPr id="1026" name="Picture 2">
              <a:extLst>
                <a:ext uri="{FF2B5EF4-FFF2-40B4-BE49-F238E27FC236}">
                  <a16:creationId xmlns:a16="http://schemas.microsoft.com/office/drawing/2014/main" id="{D2AE1C36-5464-89D0-EA58-F51ADB4E2FB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02226" y="1721287"/>
              <a:ext cx="1620851" cy="2094758"/>
            </a:xfrm>
            <a:prstGeom prst="rect">
              <a:avLst/>
            </a:prstGeom>
            <a:ln>
              <a:noFill/>
            </a:ln>
            <a:effectLst>
              <a:outerShdw blurRad="190500" dist="228600" dir="2700000" algn="ctr">
                <a:srgbClr val="000000">
                  <a:alpha val="30000"/>
                </a:srgbClr>
              </a:outerShdw>
            </a:effectLst>
            <a:extLst>
              <a:ext uri="{909E8E84-426E-40DD-AFC4-6F175D3DCCD1}">
                <a14:hiddenFill xmlns:a14="http://schemas.microsoft.com/office/drawing/2010/main">
                  <a:solidFill>
                    <a:srgbClr val="FFFFFF"/>
                  </a:solidFill>
                </a14:hiddenFill>
              </a:ext>
            </a:extLst>
          </p:spPr>
        </p:pic>
      </p:grpSp>
      <p:sp>
        <p:nvSpPr>
          <p:cNvPr id="8" name="Rectangle: Rounded Corners 7">
            <a:extLst>
              <a:ext uri="{FF2B5EF4-FFF2-40B4-BE49-F238E27FC236}">
                <a16:creationId xmlns:a16="http://schemas.microsoft.com/office/drawing/2014/main" id="{619669A1-D9E9-CC64-06BA-045275737765}"/>
              </a:ext>
            </a:extLst>
          </p:cNvPr>
          <p:cNvSpPr/>
          <p:nvPr/>
        </p:nvSpPr>
        <p:spPr>
          <a:xfrm>
            <a:off x="5937575" y="3464560"/>
            <a:ext cx="1004797" cy="381581"/>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67" b="1" dirty="0">
                <a:solidFill>
                  <a:schemeClr val="bg1">
                    <a:lumMod val="85000"/>
                  </a:schemeClr>
                </a:solidFill>
              </a:rPr>
              <a:t>Now Open Access</a:t>
            </a:r>
          </a:p>
        </p:txBody>
      </p:sp>
    </p:spTree>
    <p:extLst>
      <p:ext uri="{BB962C8B-B14F-4D97-AF65-F5344CB8AC3E}">
        <p14:creationId xmlns:p14="http://schemas.microsoft.com/office/powerpoint/2010/main" val="4056204081"/>
      </p:ext>
    </p:extLst>
  </p:cSld>
  <p:clrMapOvr>
    <a:masterClrMapping/>
  </p:clrMapOvr>
  <p:transition spd="slow">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 Placeholder 3"/>
          <p:cNvSpPr>
            <a:spLocks noGrp="1"/>
          </p:cNvSpPr>
          <p:nvPr>
            <p:ph type="body" sz="quarter" idx="13"/>
          </p:nvPr>
        </p:nvSpPr>
        <p:spPr/>
        <p:txBody>
          <a:bodyPr/>
          <a:lstStyle/>
          <a:p>
            <a:pPr marL="457200" lvl="1" indent="0">
              <a:buNone/>
            </a:pPr>
            <a:endParaRPr lang="en-US" dirty="0"/>
          </a:p>
        </p:txBody>
      </p:sp>
      <p:grpSp>
        <p:nvGrpSpPr>
          <p:cNvPr id="12" name="Group 11"/>
          <p:cNvGrpSpPr/>
          <p:nvPr/>
        </p:nvGrpSpPr>
        <p:grpSpPr>
          <a:xfrm>
            <a:off x="-17931" y="646241"/>
            <a:ext cx="12192001" cy="6215220"/>
            <a:chOff x="-3860" y="666343"/>
            <a:chExt cx="12192001" cy="6215220"/>
          </a:xfrm>
        </p:grpSpPr>
        <p:grpSp>
          <p:nvGrpSpPr>
            <p:cNvPr id="6" name="Group 5"/>
            <p:cNvGrpSpPr/>
            <p:nvPr/>
          </p:nvGrpSpPr>
          <p:grpSpPr>
            <a:xfrm>
              <a:off x="-3860" y="666343"/>
              <a:ext cx="12192001" cy="6215220"/>
              <a:chOff x="-3860" y="666343"/>
              <a:chExt cx="12192001" cy="621522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30644" y="666343"/>
                <a:ext cx="8557497" cy="6215220"/>
              </a:xfrm>
              <a:prstGeom prst="rect">
                <a:avLst/>
              </a:prstGeom>
            </p:spPr>
          </p:pic>
          <p:pic>
            <p:nvPicPr>
              <p:cNvPr id="5" name="Picture 4"/>
              <p:cNvPicPr>
                <a:picLocks noChangeAspect="1"/>
              </p:cNvPicPr>
              <p:nvPr/>
            </p:nvPicPr>
            <p:blipFill>
              <a:blip r:embed="rId4"/>
              <a:stretch>
                <a:fillRect/>
              </a:stretch>
            </p:blipFill>
            <p:spPr>
              <a:xfrm flipH="1">
                <a:off x="-3860" y="666343"/>
                <a:ext cx="3634503" cy="6215220"/>
              </a:xfrm>
              <a:prstGeom prst="rect">
                <a:avLst/>
              </a:prstGeom>
            </p:spPr>
          </p:pic>
        </p:grpSp>
        <p:pic>
          <p:nvPicPr>
            <p:cNvPr id="11" name="Picture 10"/>
            <p:cNvPicPr>
              <a:picLocks noChangeAspect="1"/>
            </p:cNvPicPr>
            <p:nvPr/>
          </p:nvPicPr>
          <p:blipFill>
            <a:blip r:embed="rId5"/>
            <a:stretch>
              <a:fillRect/>
            </a:stretch>
          </p:blipFill>
          <p:spPr>
            <a:xfrm rot="169517">
              <a:off x="4828824" y="2535787"/>
              <a:ext cx="2364414" cy="3114722"/>
            </a:xfrm>
            <a:prstGeom prst="rect">
              <a:avLst/>
            </a:prstGeom>
          </p:spPr>
        </p:pic>
      </p:grpSp>
      <p:sp>
        <p:nvSpPr>
          <p:cNvPr id="2" name="Slide Number Placeholder 1"/>
          <p:cNvSpPr>
            <a:spLocks noGrp="1"/>
          </p:cNvSpPr>
          <p:nvPr>
            <p:ph type="sldNum" sz="quarter" idx="12"/>
          </p:nvPr>
        </p:nvSpPr>
        <p:spPr/>
        <p:txBody>
          <a:bodyPr/>
          <a:lstStyle/>
          <a:p>
            <a:fld id="{9C5188A2-9321-6042-A206-4A6E154C04BE}" type="slidenum">
              <a:rPr lang="en-US" smtClean="0"/>
              <a:pPr/>
              <a:t>23</a:t>
            </a:fld>
            <a:endParaRPr lang="en-US"/>
          </a:p>
        </p:txBody>
      </p:sp>
      <p:sp>
        <p:nvSpPr>
          <p:cNvPr id="41" name="Text Placeholder 2"/>
          <p:cNvSpPr>
            <a:spLocks noGrp="1"/>
          </p:cNvSpPr>
          <p:nvPr>
            <p:ph type="body" sz="quarter" idx="10"/>
          </p:nvPr>
        </p:nvSpPr>
        <p:spPr/>
        <p:txBody>
          <a:bodyPr/>
          <a:lstStyle/>
          <a:p>
            <a:r>
              <a:rPr lang="en-US" dirty="0"/>
              <a:t>ISPOR Newsletters</a:t>
            </a:r>
          </a:p>
        </p:txBody>
      </p:sp>
      <p:grpSp>
        <p:nvGrpSpPr>
          <p:cNvPr id="17" name="Group 16"/>
          <p:cNvGrpSpPr/>
          <p:nvPr/>
        </p:nvGrpSpPr>
        <p:grpSpPr>
          <a:xfrm>
            <a:off x="0" y="-6993"/>
            <a:ext cx="12192000" cy="745958"/>
            <a:chOff x="0" y="-6993"/>
            <a:chExt cx="12192000" cy="745958"/>
          </a:xfrm>
        </p:grpSpPr>
        <p:sp>
          <p:nvSpPr>
            <p:cNvPr id="18" name="Rectangle 17"/>
            <p:cNvSpPr/>
            <p:nvPr/>
          </p:nvSpPr>
          <p:spPr>
            <a:xfrm>
              <a:off x="0" y="-6993"/>
              <a:ext cx="12192000" cy="7459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rotWithShape="1">
            <a:blip r:embed="rId6" cstate="print">
              <a:extLst>
                <a:ext uri="{28A0092B-C50C-407E-A947-70E740481C1C}">
                  <a14:useLocalDpi xmlns:a14="http://schemas.microsoft.com/office/drawing/2010/main"/>
                </a:ext>
              </a:extLst>
            </a:blip>
            <a:srcRect b="24382"/>
            <a:stretch/>
          </p:blipFill>
          <p:spPr>
            <a:xfrm>
              <a:off x="533400" y="134191"/>
              <a:ext cx="1945105" cy="463587"/>
            </a:xfrm>
            <a:prstGeom prst="rect">
              <a:avLst/>
            </a:prstGeom>
          </p:spPr>
        </p:pic>
      </p:grpSp>
      <p:sp>
        <p:nvSpPr>
          <p:cNvPr id="28" name="Text Placeholder 3"/>
          <p:cNvSpPr txBox="1">
            <a:spLocks/>
          </p:cNvSpPr>
          <p:nvPr/>
        </p:nvSpPr>
        <p:spPr>
          <a:xfrm rot="20670767">
            <a:off x="7859630" y="2728462"/>
            <a:ext cx="2510393" cy="2430379"/>
          </a:xfrm>
          <a:prstGeom prst="rect">
            <a:avLst/>
          </a:prstGeom>
        </p:spPr>
        <p:txBody>
          <a:bodyPr/>
          <a:lstStyle>
            <a:lvl1pPr marL="182880" indent="-182880" algn="l" defTabSz="914400" rtl="0" eaLnBrk="1" latinLnBrk="0" hangingPunct="1">
              <a:lnSpc>
                <a:spcPts val="2600"/>
              </a:lnSpc>
              <a:spcBef>
                <a:spcPts val="0"/>
              </a:spcBef>
              <a:spcAft>
                <a:spcPts val="1200"/>
              </a:spcAft>
              <a:buClr>
                <a:srgbClr val="35A0CE"/>
              </a:buClr>
              <a:buSzPct val="80000"/>
              <a:buFont typeface="Arial" charset="0"/>
              <a:buChar char="•"/>
              <a:defRPr sz="2200" b="0" i="0" kern="1200" spc="-100" baseline="0">
                <a:solidFill>
                  <a:schemeClr val="tx1"/>
                </a:solidFill>
                <a:latin typeface="Open Sans" charset="0"/>
                <a:ea typeface="+mn-ea"/>
                <a:cs typeface="+mn-cs"/>
              </a:defRPr>
            </a:lvl1pPr>
            <a:lvl2pPr marL="685800" indent="-228600" algn="l" defTabSz="914400" rtl="0" eaLnBrk="1" latinLnBrk="0" hangingPunct="1">
              <a:lnSpc>
                <a:spcPct val="90000"/>
              </a:lnSpc>
              <a:spcBef>
                <a:spcPts val="0"/>
              </a:spcBef>
              <a:spcAft>
                <a:spcPts val="600"/>
              </a:spcAft>
              <a:buFont typeface="Arial"/>
              <a:buChar char="•"/>
              <a:defRPr sz="18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400" b="1" dirty="0"/>
              <a:t>Newsletters</a:t>
            </a:r>
          </a:p>
          <a:p>
            <a:pPr>
              <a:lnSpc>
                <a:spcPct val="100000"/>
              </a:lnSpc>
            </a:pPr>
            <a:r>
              <a:rPr lang="en-US" sz="1600" i="1" dirty="0" err="1"/>
              <a:t>eBulletin</a:t>
            </a:r>
            <a:r>
              <a:rPr lang="en-US" sz="1600" dirty="0"/>
              <a:t> </a:t>
            </a:r>
            <a:br>
              <a:rPr lang="en-US" sz="1600" dirty="0"/>
            </a:br>
            <a:r>
              <a:rPr lang="en-US" sz="1600" dirty="0"/>
              <a:t>Member News</a:t>
            </a:r>
          </a:p>
          <a:p>
            <a:pPr>
              <a:lnSpc>
                <a:spcPct val="100000"/>
              </a:lnSpc>
            </a:pPr>
            <a:r>
              <a:rPr lang="en-US" sz="1600" dirty="0"/>
              <a:t>Member Group </a:t>
            </a:r>
            <a:br>
              <a:rPr lang="en-US" sz="1600" dirty="0"/>
            </a:br>
            <a:r>
              <a:rPr lang="en-US" sz="1600" dirty="0"/>
              <a:t>Newsletters </a:t>
            </a:r>
          </a:p>
          <a:p>
            <a:pPr lvl="1">
              <a:lnSpc>
                <a:spcPct val="100000"/>
              </a:lnSpc>
              <a:spcAft>
                <a:spcPts val="1200"/>
              </a:spcAft>
            </a:pPr>
            <a:r>
              <a:rPr lang="en-US" sz="1200" i="1" dirty="0"/>
              <a:t>News Across the Globe</a:t>
            </a:r>
          </a:p>
          <a:p>
            <a:pPr lvl="1">
              <a:lnSpc>
                <a:spcPct val="100000"/>
              </a:lnSpc>
              <a:spcAft>
                <a:spcPts val="1200"/>
              </a:spcAft>
            </a:pPr>
            <a:r>
              <a:rPr lang="en-US" sz="1200" i="1" dirty="0"/>
              <a:t>Student News</a:t>
            </a:r>
          </a:p>
          <a:p>
            <a:pPr marL="457200" lvl="1" indent="0">
              <a:buFont typeface="Arial"/>
              <a:buNone/>
            </a:pPr>
            <a:endParaRPr lang="en-US" sz="1200" dirty="0"/>
          </a:p>
        </p:txBody>
      </p:sp>
      <p:pic>
        <p:nvPicPr>
          <p:cNvPr id="7" name="Picture 6" descr="A blue and white document with text&#10;&#10;AI-generated content may be incorrect.">
            <a:extLst>
              <a:ext uri="{FF2B5EF4-FFF2-40B4-BE49-F238E27FC236}">
                <a16:creationId xmlns:a16="http://schemas.microsoft.com/office/drawing/2014/main" id="{0F4933DC-A83F-B2FC-CBC3-415FC17297F5}"/>
              </a:ext>
            </a:extLst>
          </p:cNvPr>
          <p:cNvPicPr>
            <a:picLocks noChangeAspect="1"/>
          </p:cNvPicPr>
          <p:nvPr/>
        </p:nvPicPr>
        <p:blipFill>
          <a:blip r:embed="rId7"/>
          <a:stretch>
            <a:fillRect/>
          </a:stretch>
        </p:blipFill>
        <p:spPr>
          <a:xfrm rot="183434">
            <a:off x="4734445" y="2439225"/>
            <a:ext cx="2496425" cy="3288590"/>
          </a:xfrm>
          <a:prstGeom prst="rect">
            <a:avLst/>
          </a:prstGeom>
        </p:spPr>
      </p:pic>
    </p:spTree>
    <p:extLst>
      <p:ext uri="{BB962C8B-B14F-4D97-AF65-F5344CB8AC3E}">
        <p14:creationId xmlns:p14="http://schemas.microsoft.com/office/powerpoint/2010/main" val="782062066"/>
      </p:ext>
    </p:extLst>
  </p:cSld>
  <p:clrMapOvr>
    <a:masterClrMapping/>
  </p:clrMapOvr>
  <p:transition spd="slow">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D8FCB-B7A9-C08C-F082-883FA1F6844F}"/>
            </a:ext>
          </a:extLst>
        </p:cNvPr>
        <p:cNvGrpSpPr/>
        <p:nvPr/>
      </p:nvGrpSpPr>
      <p:grpSpPr>
        <a:xfrm>
          <a:off x="0" y="0"/>
          <a:ext cx="0" cy="0"/>
          <a:chOff x="0" y="0"/>
          <a:chExt cx="0" cy="0"/>
        </a:xfrm>
      </p:grpSpPr>
      <p:pic>
        <p:nvPicPr>
          <p:cNvPr id="8" name="Picture 7" descr="Logo, company name&#10;&#10;Description automatically generated">
            <a:extLst>
              <a:ext uri="{FF2B5EF4-FFF2-40B4-BE49-F238E27FC236}">
                <a16:creationId xmlns:a16="http://schemas.microsoft.com/office/drawing/2014/main" id="{4A723453-0B51-9A82-B673-8A3D54DC5A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413" y="5964358"/>
            <a:ext cx="2168907" cy="1028703"/>
          </a:xfrm>
          <a:prstGeom prst="rect">
            <a:avLst/>
          </a:prstGeom>
        </p:spPr>
      </p:pic>
      <p:pic>
        <p:nvPicPr>
          <p:cNvPr id="4" name="Picture 3" descr="A black tablet on a table&#10;&#10;Description automatically generated">
            <a:extLst>
              <a:ext uri="{FF2B5EF4-FFF2-40B4-BE49-F238E27FC236}">
                <a16:creationId xmlns:a16="http://schemas.microsoft.com/office/drawing/2014/main" id="{D5DC5BDC-C35E-E36D-0033-154E594B05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27997"/>
            <a:ext cx="12192001" cy="8128001"/>
          </a:xfrm>
          <a:prstGeom prst="rect">
            <a:avLst/>
          </a:prstGeom>
        </p:spPr>
      </p:pic>
      <p:sp>
        <p:nvSpPr>
          <p:cNvPr id="2" name="Title 1">
            <a:extLst>
              <a:ext uri="{FF2B5EF4-FFF2-40B4-BE49-F238E27FC236}">
                <a16:creationId xmlns:a16="http://schemas.microsoft.com/office/drawing/2014/main" id="{0574385F-C775-C32E-1557-51E8B5131397}"/>
              </a:ext>
            </a:extLst>
          </p:cNvPr>
          <p:cNvSpPr>
            <a:spLocks noGrp="1"/>
          </p:cNvSpPr>
          <p:nvPr>
            <p:ph type="title"/>
          </p:nvPr>
        </p:nvSpPr>
        <p:spPr>
          <a:xfrm>
            <a:off x="204111" y="790275"/>
            <a:ext cx="9321847" cy="2055903"/>
          </a:xfrm>
        </p:spPr>
        <p:txBody>
          <a:bodyPr>
            <a:normAutofit/>
          </a:bodyPr>
          <a:lstStyle/>
          <a:p>
            <a:r>
              <a:rPr lang="en-US" sz="4000" i="1" baseline="30000" dirty="0">
                <a:solidFill>
                  <a:schemeClr val="bg1"/>
                </a:solidFill>
                <a:latin typeface="Open Sans" panose="020B0606030504020204" pitchFamily="34" charset="0"/>
              </a:rPr>
              <a:t> </a:t>
            </a:r>
            <a:r>
              <a:rPr lang="en-US" sz="2000" baseline="30000" dirty="0">
                <a:solidFill>
                  <a:schemeClr val="bg1"/>
                </a:solidFill>
                <a:latin typeface="Open Sans" panose="020B0606030504020204" pitchFamily="34" charset="0"/>
              </a:rPr>
              <a:t> </a:t>
            </a:r>
            <a:br>
              <a:rPr lang="en-US" sz="5400" i="1" baseline="30000" dirty="0">
                <a:solidFill>
                  <a:schemeClr val="bg1"/>
                </a:solidFill>
                <a:latin typeface="Open Sans" panose="020B0606030504020204" pitchFamily="34" charset="0"/>
              </a:rPr>
            </a:br>
            <a:r>
              <a:rPr lang="en-US" sz="6000" i="1" baseline="30000" dirty="0">
                <a:solidFill>
                  <a:schemeClr val="bg1"/>
                </a:solidFill>
                <a:latin typeface="Open Sans" panose="020B0606030504020204" pitchFamily="34" charset="0"/>
              </a:rPr>
              <a:t>HEOR by Topic </a:t>
            </a:r>
            <a:endParaRPr lang="en-US" sz="5400" baseline="30000" dirty="0">
              <a:solidFill>
                <a:schemeClr val="bg1"/>
              </a:solidFill>
              <a:latin typeface="Open Sans" panose="020B0606030504020204" pitchFamily="34" charset="0"/>
            </a:endParaRPr>
          </a:p>
        </p:txBody>
      </p:sp>
      <p:pic>
        <p:nvPicPr>
          <p:cNvPr id="13" name="Picture 12" descr="A picture containing logo&#10;&#10;Description automatically generated">
            <a:extLst>
              <a:ext uri="{FF2B5EF4-FFF2-40B4-BE49-F238E27FC236}">
                <a16:creationId xmlns:a16="http://schemas.microsoft.com/office/drawing/2014/main" id="{D2D3345B-1DAC-6EF9-238B-052E853D1E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37110" y="5092351"/>
            <a:ext cx="2449669" cy="1069792"/>
          </a:xfrm>
          <a:prstGeom prst="rect">
            <a:avLst/>
          </a:prstGeom>
        </p:spPr>
      </p:pic>
      <p:pic>
        <p:nvPicPr>
          <p:cNvPr id="18" name="Picture 17">
            <a:extLst>
              <a:ext uri="{FF2B5EF4-FFF2-40B4-BE49-F238E27FC236}">
                <a16:creationId xmlns:a16="http://schemas.microsoft.com/office/drawing/2014/main" id="{D63FB7DE-2B4C-D429-A68E-81F236F03837}"/>
              </a:ext>
            </a:extLst>
          </p:cNvPr>
          <p:cNvPicPr>
            <a:picLocks noChangeAspect="1"/>
          </p:cNvPicPr>
          <p:nvPr/>
        </p:nvPicPr>
        <p:blipFill>
          <a:blip r:embed="rId6"/>
          <a:stretch>
            <a:fillRect/>
          </a:stretch>
        </p:blipFill>
        <p:spPr>
          <a:xfrm>
            <a:off x="4201609" y="1362450"/>
            <a:ext cx="3769211" cy="5069959"/>
          </a:xfrm>
          <a:prstGeom prst="rect">
            <a:avLst/>
          </a:prstGeom>
          <a:ln w="127000" cap="sq">
            <a:solidFill>
              <a:srgbClr val="000000"/>
            </a:solidFill>
            <a:miter lim="800000"/>
          </a:ln>
          <a:effectLst>
            <a:outerShdw blurRad="57150" dist="50800" dir="2700000" algn="tl" rotWithShape="0">
              <a:srgbClr val="000000">
                <a:alpha val="40000"/>
              </a:srgbClr>
            </a:outerShdw>
          </a:effectLst>
        </p:spPr>
      </p:pic>
      <p:grpSp>
        <p:nvGrpSpPr>
          <p:cNvPr id="3" name="Group 2">
            <a:extLst>
              <a:ext uri="{FF2B5EF4-FFF2-40B4-BE49-F238E27FC236}">
                <a16:creationId xmlns:a16="http://schemas.microsoft.com/office/drawing/2014/main" id="{024851AC-B319-D53A-7D74-AA9CF10D6B46}"/>
              </a:ext>
            </a:extLst>
          </p:cNvPr>
          <p:cNvGrpSpPr/>
          <p:nvPr/>
        </p:nvGrpSpPr>
        <p:grpSpPr>
          <a:xfrm>
            <a:off x="0" y="1"/>
            <a:ext cx="12195176" cy="745959"/>
            <a:chOff x="0" y="0"/>
            <a:chExt cx="9146382" cy="559469"/>
          </a:xfrm>
        </p:grpSpPr>
        <p:sp>
          <p:nvSpPr>
            <p:cNvPr id="5" name="Rectangle 4">
              <a:extLst>
                <a:ext uri="{FF2B5EF4-FFF2-40B4-BE49-F238E27FC236}">
                  <a16:creationId xmlns:a16="http://schemas.microsoft.com/office/drawing/2014/main" id="{76B9C3C7-BCBF-F98E-9758-23902CE1AB69}"/>
                </a:ext>
              </a:extLst>
            </p:cNvPr>
            <p:cNvSpPr/>
            <p:nvPr/>
          </p:nvSpPr>
          <p:spPr>
            <a:xfrm>
              <a:off x="0" y="0"/>
              <a:ext cx="9146382" cy="55946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lIns="91452" tIns="45727" rIns="91452" bIns="45727" rtlCol="0" anchor="ctr"/>
            <a:lstStyle/>
            <a:p>
              <a:pPr algn="ctr"/>
              <a:endParaRPr lang="en-US" sz="2400"/>
            </a:p>
          </p:txBody>
        </p:sp>
        <p:pic>
          <p:nvPicPr>
            <p:cNvPr id="6" name="Picture 5">
              <a:extLst>
                <a:ext uri="{FF2B5EF4-FFF2-40B4-BE49-F238E27FC236}">
                  <a16:creationId xmlns:a16="http://schemas.microsoft.com/office/drawing/2014/main" id="{205627C7-5223-4F74-05B1-5D44A17237A8}"/>
                </a:ext>
              </a:extLst>
            </p:cNvPr>
            <p:cNvPicPr>
              <a:picLocks noChangeAspect="1"/>
            </p:cNvPicPr>
            <p:nvPr/>
          </p:nvPicPr>
          <p:blipFill rotWithShape="1">
            <a:blip r:embed="rId7">
              <a:extLst>
                <a:ext uri="{28A0092B-C50C-407E-A947-70E740481C1C}">
                  <a14:useLocalDpi xmlns:a14="http://schemas.microsoft.com/office/drawing/2010/main" val="0"/>
                </a:ext>
              </a:extLst>
            </a:blip>
            <a:srcRect b="24382"/>
            <a:stretch/>
          </p:blipFill>
          <p:spPr>
            <a:xfrm>
              <a:off x="400154" y="105889"/>
              <a:ext cx="1459209" cy="347690"/>
            </a:xfrm>
            <a:prstGeom prst="rect">
              <a:avLst/>
            </a:prstGeom>
          </p:spPr>
        </p:pic>
      </p:grpSp>
      <p:sp>
        <p:nvSpPr>
          <p:cNvPr id="7" name="TextBox 6">
            <a:extLst>
              <a:ext uri="{FF2B5EF4-FFF2-40B4-BE49-F238E27FC236}">
                <a16:creationId xmlns:a16="http://schemas.microsoft.com/office/drawing/2014/main" id="{1FA586AE-6A50-198A-B04B-ADD0892366E7}"/>
              </a:ext>
            </a:extLst>
          </p:cNvPr>
          <p:cNvSpPr txBox="1"/>
          <p:nvPr/>
        </p:nvSpPr>
        <p:spPr>
          <a:xfrm>
            <a:off x="355757" y="6432409"/>
            <a:ext cx="3345373" cy="400110"/>
          </a:xfrm>
          <a:prstGeom prst="rect">
            <a:avLst/>
          </a:prstGeom>
          <a:noFill/>
        </p:spPr>
        <p:txBody>
          <a:bodyPr wrap="square" rtlCol="0">
            <a:spAutoFit/>
          </a:bodyPr>
          <a:lstStyle/>
          <a:p>
            <a:r>
              <a:rPr lang="en-US" sz="2000" dirty="0">
                <a:solidFill>
                  <a:schemeClr val="bg1"/>
                </a:solidFill>
              </a:rPr>
              <a:t>www.ispor.org/HEORbyTopic</a:t>
            </a:r>
          </a:p>
        </p:txBody>
      </p:sp>
    </p:spTree>
    <p:extLst>
      <p:ext uri="{BB962C8B-B14F-4D97-AF65-F5344CB8AC3E}">
        <p14:creationId xmlns:p14="http://schemas.microsoft.com/office/powerpoint/2010/main" val="2918253070"/>
      </p:ext>
    </p:extLst>
  </p:cSld>
  <p:clrMapOvr>
    <a:masterClrMapping/>
  </p:clrMapOvr>
  <p:transition spd="slow">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6173F-51AD-8622-39D9-A59363B1F37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46F4D20-9741-170B-4E49-F691B2163384}"/>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2072D855-267A-EBCB-BBCF-5CE280956AC8}"/>
              </a:ext>
            </a:extLst>
          </p:cNvPr>
          <p:cNvPicPr>
            <a:picLocks noChangeAspect="1"/>
          </p:cNvPicPr>
          <p:nvPr/>
        </p:nvPicPr>
        <p:blipFill>
          <a:blip r:embed="rId2"/>
          <a:stretch>
            <a:fillRect/>
          </a:stretch>
        </p:blipFill>
        <p:spPr>
          <a:xfrm>
            <a:off x="0" y="668857"/>
            <a:ext cx="12192000" cy="6843332"/>
          </a:xfrm>
          <a:prstGeom prst="rect">
            <a:avLst/>
          </a:prstGeom>
        </p:spPr>
      </p:pic>
    </p:spTree>
    <p:extLst>
      <p:ext uri="{BB962C8B-B14F-4D97-AF65-F5344CB8AC3E}">
        <p14:creationId xmlns:p14="http://schemas.microsoft.com/office/powerpoint/2010/main" val="3483648300"/>
      </p:ext>
    </p:extLst>
  </p:cSld>
  <p:clrMapOvr>
    <a:masterClrMapping/>
  </p:clrMapOvr>
  <p:transition spd="slow">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Member Groups</a:t>
            </a:r>
          </a:p>
        </p:txBody>
      </p:sp>
      <p:sp>
        <p:nvSpPr>
          <p:cNvPr id="3" name="Text Placeholder 2"/>
          <p:cNvSpPr>
            <a:spLocks noGrp="1"/>
          </p:cNvSpPr>
          <p:nvPr>
            <p:ph type="body" sz="quarter" idx="10"/>
          </p:nvPr>
        </p:nvSpPr>
        <p:spPr>
          <a:xfrm>
            <a:off x="854243" y="1442368"/>
            <a:ext cx="2307701" cy="2516021"/>
          </a:xfrm>
        </p:spPr>
        <p:txBody>
          <a:bodyPr/>
          <a:lstStyle/>
          <a:p>
            <a:pPr algn="r"/>
            <a:r>
              <a:rPr lang="en-US" dirty="0"/>
              <a:t>4</a:t>
            </a:r>
          </a:p>
        </p:txBody>
      </p:sp>
      <p:sp>
        <p:nvSpPr>
          <p:cNvPr id="4" name="TextBox 3"/>
          <p:cNvSpPr txBox="1"/>
          <p:nvPr/>
        </p:nvSpPr>
        <p:spPr>
          <a:xfrm>
            <a:off x="1016950" y="871671"/>
            <a:ext cx="21449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pen Sans" charset="0"/>
                <a:ea typeface="Open Sans" charset="0"/>
                <a:cs typeface="Open Sans" charset="0"/>
              </a:rPr>
              <a:t>SECTION</a:t>
            </a:r>
          </a:p>
        </p:txBody>
      </p:sp>
    </p:spTree>
    <p:extLst>
      <p:ext uri="{BB962C8B-B14F-4D97-AF65-F5344CB8AC3E}">
        <p14:creationId xmlns:p14="http://schemas.microsoft.com/office/powerpoint/2010/main" val="3546383392"/>
      </p:ext>
    </p:extLst>
  </p:cSld>
  <p:clrMapOvr>
    <a:masterClrMapping/>
  </p:clrMapOvr>
  <p:transition spd="slow">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10">
            <a:extLst>
              <a:ext uri="{FF2B5EF4-FFF2-40B4-BE49-F238E27FC236}">
                <a16:creationId xmlns:a16="http://schemas.microsoft.com/office/drawing/2014/main" id="{67934236-4364-4677-A856-DA493A60EA7C}"/>
              </a:ext>
            </a:extLst>
          </p:cNvPr>
          <p:cNvPicPr>
            <a:picLocks noChangeAspect="1"/>
          </p:cNvPicPr>
          <p:nvPr/>
        </p:nvPicPr>
        <p:blipFill>
          <a:blip r:embed="rId2"/>
          <a:stretch>
            <a:fillRect/>
          </a:stretch>
        </p:blipFill>
        <p:spPr>
          <a:xfrm>
            <a:off x="-3977" y="737017"/>
            <a:ext cx="12195977" cy="6161088"/>
          </a:xfrm>
          <a:prstGeom prst="rect">
            <a:avLst/>
          </a:prstGeom>
        </p:spPr>
      </p:pic>
      <p:grpSp>
        <p:nvGrpSpPr>
          <p:cNvPr id="10" name="Group 9">
            <a:extLst>
              <a:ext uri="{FF2B5EF4-FFF2-40B4-BE49-F238E27FC236}">
                <a16:creationId xmlns:a16="http://schemas.microsoft.com/office/drawing/2014/main" id="{7870C3E8-A0A9-44A4-9C26-92D7369C3D68}"/>
              </a:ext>
            </a:extLst>
          </p:cNvPr>
          <p:cNvGrpSpPr/>
          <p:nvPr/>
        </p:nvGrpSpPr>
        <p:grpSpPr>
          <a:xfrm>
            <a:off x="0" y="1"/>
            <a:ext cx="12195176" cy="745959"/>
            <a:chOff x="0" y="0"/>
            <a:chExt cx="9146382" cy="559469"/>
          </a:xfrm>
        </p:grpSpPr>
        <p:sp>
          <p:nvSpPr>
            <p:cNvPr id="11" name="Rectangle 10">
              <a:extLst>
                <a:ext uri="{FF2B5EF4-FFF2-40B4-BE49-F238E27FC236}">
                  <a16:creationId xmlns:a16="http://schemas.microsoft.com/office/drawing/2014/main" id="{AF6EADD0-F505-43AF-B5D9-CBB98C1D5D3B}"/>
                </a:ext>
              </a:extLst>
            </p:cNvPr>
            <p:cNvSpPr/>
            <p:nvPr/>
          </p:nvSpPr>
          <p:spPr>
            <a:xfrm>
              <a:off x="0" y="0"/>
              <a:ext cx="9146382" cy="55946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lIns="91452" tIns="45727" rIns="91452" bIns="45727" rtlCol="0" anchor="ctr"/>
            <a:lstStyle/>
            <a:p>
              <a:pPr algn="ctr"/>
              <a:endParaRPr lang="en-US" sz="2400"/>
            </a:p>
          </p:txBody>
        </p:sp>
        <p:pic>
          <p:nvPicPr>
            <p:cNvPr id="12" name="Picture 11">
              <a:extLst>
                <a:ext uri="{FF2B5EF4-FFF2-40B4-BE49-F238E27FC236}">
                  <a16:creationId xmlns:a16="http://schemas.microsoft.com/office/drawing/2014/main" id="{8866F661-86C8-4A52-896B-4EB84383AD78}"/>
                </a:ext>
              </a:extLst>
            </p:cNvPr>
            <p:cNvPicPr>
              <a:picLocks noChangeAspect="1"/>
            </p:cNvPicPr>
            <p:nvPr/>
          </p:nvPicPr>
          <p:blipFill rotWithShape="1">
            <a:blip r:embed="rId3">
              <a:extLst>
                <a:ext uri="{28A0092B-C50C-407E-A947-70E740481C1C}">
                  <a14:useLocalDpi xmlns:a14="http://schemas.microsoft.com/office/drawing/2010/main" val="0"/>
                </a:ext>
              </a:extLst>
            </a:blip>
            <a:srcRect b="24382"/>
            <a:stretch/>
          </p:blipFill>
          <p:spPr>
            <a:xfrm>
              <a:off x="400154" y="105889"/>
              <a:ext cx="1459209" cy="347690"/>
            </a:xfrm>
            <a:prstGeom prst="rect">
              <a:avLst/>
            </a:prstGeom>
          </p:spPr>
        </p:pic>
      </p:grpSp>
      <p:sp>
        <p:nvSpPr>
          <p:cNvPr id="5" name="Text Placeholder 4">
            <a:extLst>
              <a:ext uri="{FF2B5EF4-FFF2-40B4-BE49-F238E27FC236}">
                <a16:creationId xmlns:a16="http://schemas.microsoft.com/office/drawing/2014/main" id="{4EFC8FDA-6302-4159-9B10-234E5CCBD5E1}"/>
              </a:ext>
            </a:extLst>
          </p:cNvPr>
          <p:cNvSpPr>
            <a:spLocks noGrp="1"/>
          </p:cNvSpPr>
          <p:nvPr>
            <p:ph type="body" sz="quarter" idx="13"/>
          </p:nvPr>
        </p:nvSpPr>
        <p:spPr/>
        <p:txBody>
          <a:bodyPr/>
          <a:lstStyle/>
          <a:p>
            <a:r>
              <a:rPr lang="en-US"/>
              <a:t>ISPOR Member Groups</a:t>
            </a:r>
          </a:p>
        </p:txBody>
      </p:sp>
      <p:grpSp>
        <p:nvGrpSpPr>
          <p:cNvPr id="39" name="Group 38">
            <a:extLst>
              <a:ext uri="{FF2B5EF4-FFF2-40B4-BE49-F238E27FC236}">
                <a16:creationId xmlns:a16="http://schemas.microsoft.com/office/drawing/2014/main" id="{53BA58C1-BA8A-4473-9CEA-3B5289355E57}"/>
              </a:ext>
            </a:extLst>
          </p:cNvPr>
          <p:cNvGrpSpPr/>
          <p:nvPr/>
        </p:nvGrpSpPr>
        <p:grpSpPr>
          <a:xfrm>
            <a:off x="1" y="1147482"/>
            <a:ext cx="11913328" cy="5096965"/>
            <a:chOff x="396458" y="941080"/>
            <a:chExt cx="8538538" cy="3743084"/>
          </a:xfrm>
        </p:grpSpPr>
        <p:grpSp>
          <p:nvGrpSpPr>
            <p:cNvPr id="36" name="Group 35">
              <a:extLst>
                <a:ext uri="{FF2B5EF4-FFF2-40B4-BE49-F238E27FC236}">
                  <a16:creationId xmlns:a16="http://schemas.microsoft.com/office/drawing/2014/main" id="{AABB839E-088F-4EA0-A45B-AA7840793E69}"/>
                </a:ext>
              </a:extLst>
            </p:cNvPr>
            <p:cNvGrpSpPr/>
            <p:nvPr/>
          </p:nvGrpSpPr>
          <p:grpSpPr>
            <a:xfrm>
              <a:off x="396458" y="941080"/>
              <a:ext cx="8538538" cy="3743084"/>
              <a:chOff x="396458" y="941080"/>
              <a:chExt cx="8538538" cy="3743084"/>
            </a:xfrm>
          </p:grpSpPr>
          <p:grpSp>
            <p:nvGrpSpPr>
              <p:cNvPr id="24" name="Group 23">
                <a:extLst>
                  <a:ext uri="{FF2B5EF4-FFF2-40B4-BE49-F238E27FC236}">
                    <a16:creationId xmlns:a16="http://schemas.microsoft.com/office/drawing/2014/main" id="{E8594904-B45F-4889-9558-3F15A27E55D8}"/>
                  </a:ext>
                </a:extLst>
              </p:cNvPr>
              <p:cNvGrpSpPr/>
              <p:nvPr/>
            </p:nvGrpSpPr>
            <p:grpSpPr>
              <a:xfrm>
                <a:off x="396458" y="941080"/>
                <a:ext cx="8538538" cy="3743084"/>
                <a:chOff x="396458" y="941080"/>
                <a:chExt cx="8538538" cy="3743084"/>
              </a:xfrm>
            </p:grpSpPr>
            <p:pic>
              <p:nvPicPr>
                <p:cNvPr id="14" name="Graphic 13">
                  <a:extLst>
                    <a:ext uri="{FF2B5EF4-FFF2-40B4-BE49-F238E27FC236}">
                      <a16:creationId xmlns:a16="http://schemas.microsoft.com/office/drawing/2014/main" id="{5D5AA158-F20C-40B6-9AED-9D7A70A5D55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6458" y="941080"/>
                  <a:ext cx="8538538" cy="3743084"/>
                </a:xfrm>
                <a:prstGeom prst="rect">
                  <a:avLst/>
                </a:prstGeom>
                <a:ln>
                  <a:noFill/>
                </a:ln>
                <a:effectLst>
                  <a:outerShdw blurRad="190500" dist="228600" dir="2700000" algn="ctr">
                    <a:srgbClr val="000000">
                      <a:alpha val="30000"/>
                    </a:srgbClr>
                  </a:outerShdw>
                </a:effectLst>
              </p:spPr>
            </p:pic>
            <p:pic>
              <p:nvPicPr>
                <p:cNvPr id="18" name="Picture 17" descr="A picture containing logo&#10;&#10;Description automatically generated">
                  <a:extLst>
                    <a:ext uri="{FF2B5EF4-FFF2-40B4-BE49-F238E27FC236}">
                      <a16:creationId xmlns:a16="http://schemas.microsoft.com/office/drawing/2014/main" id="{B11A0B09-8C91-4350-97BD-FC7081833E9F}"/>
                    </a:ext>
                  </a:extLst>
                </p:cNvPr>
                <p:cNvPicPr>
                  <a:picLocks noChangeAspect="1"/>
                </p:cNvPicPr>
                <p:nvPr/>
              </p:nvPicPr>
              <p:blipFill>
                <a:blip r:embed="rId6"/>
                <a:stretch>
                  <a:fillRect/>
                </a:stretch>
              </p:blipFill>
              <p:spPr>
                <a:xfrm>
                  <a:off x="3546433" y="1612089"/>
                  <a:ext cx="2238588" cy="2238588"/>
                </a:xfrm>
                <a:prstGeom prst="rect">
                  <a:avLst/>
                </a:prstGeom>
              </p:spPr>
            </p:pic>
            <p:sp>
              <p:nvSpPr>
                <p:cNvPr id="6" name="TextBox 5">
                  <a:extLst>
                    <a:ext uri="{FF2B5EF4-FFF2-40B4-BE49-F238E27FC236}">
                      <a16:creationId xmlns:a16="http://schemas.microsoft.com/office/drawing/2014/main" id="{CBDFB1DC-D308-4A82-A8AB-C815D613393D}"/>
                    </a:ext>
                  </a:extLst>
                </p:cNvPr>
                <p:cNvSpPr txBox="1"/>
                <p:nvPr/>
              </p:nvSpPr>
              <p:spPr>
                <a:xfrm>
                  <a:off x="1090569" y="1043371"/>
                  <a:ext cx="1238359" cy="900247"/>
                </a:xfrm>
                <a:prstGeom prst="rect">
                  <a:avLst/>
                </a:prstGeom>
                <a:noFill/>
              </p:spPr>
              <p:txBody>
                <a:bodyPr wrap="square" rtlCol="0">
                  <a:spAutoFit/>
                </a:bodyPr>
                <a:lstStyle/>
                <a:p>
                  <a:pPr algn="ctr"/>
                  <a:r>
                    <a:rPr lang="en-US" sz="2400" b="1" dirty="0">
                      <a:solidFill>
                        <a:schemeClr val="bg1"/>
                      </a:solidFill>
                    </a:rPr>
                    <a:t>Special Interest Groups</a:t>
                  </a:r>
                </a:p>
              </p:txBody>
            </p:sp>
            <p:sp>
              <p:nvSpPr>
                <p:cNvPr id="19" name="TextBox 18">
                  <a:extLst>
                    <a:ext uri="{FF2B5EF4-FFF2-40B4-BE49-F238E27FC236}">
                      <a16:creationId xmlns:a16="http://schemas.microsoft.com/office/drawing/2014/main" id="{C4704921-3D4E-415A-B46D-B83AFBD82358}"/>
                    </a:ext>
                  </a:extLst>
                </p:cNvPr>
                <p:cNvSpPr txBox="1"/>
                <p:nvPr/>
              </p:nvSpPr>
              <p:spPr>
                <a:xfrm>
                  <a:off x="7178721" y="1140917"/>
                  <a:ext cx="992278" cy="623248"/>
                </a:xfrm>
                <a:prstGeom prst="rect">
                  <a:avLst/>
                </a:prstGeom>
                <a:noFill/>
              </p:spPr>
              <p:txBody>
                <a:bodyPr wrap="square" rtlCol="0">
                  <a:spAutoFit/>
                </a:bodyPr>
                <a:lstStyle/>
                <a:p>
                  <a:pPr algn="ctr"/>
                  <a:r>
                    <a:rPr lang="en-US" sz="2400" b="1" dirty="0">
                      <a:solidFill>
                        <a:schemeClr val="bg1"/>
                      </a:solidFill>
                    </a:rPr>
                    <a:t>Task Forces</a:t>
                  </a:r>
                </a:p>
              </p:txBody>
            </p:sp>
            <p:sp>
              <p:nvSpPr>
                <p:cNvPr id="20" name="TextBox 19">
                  <a:extLst>
                    <a:ext uri="{FF2B5EF4-FFF2-40B4-BE49-F238E27FC236}">
                      <a16:creationId xmlns:a16="http://schemas.microsoft.com/office/drawing/2014/main" id="{685577CE-F4E5-44CF-AB58-4D708593950A}"/>
                    </a:ext>
                  </a:extLst>
                </p:cNvPr>
                <p:cNvSpPr txBox="1"/>
                <p:nvPr/>
              </p:nvSpPr>
              <p:spPr>
                <a:xfrm>
                  <a:off x="574269" y="2491996"/>
                  <a:ext cx="1367212" cy="623248"/>
                </a:xfrm>
                <a:prstGeom prst="rect">
                  <a:avLst/>
                </a:prstGeom>
                <a:noFill/>
              </p:spPr>
              <p:txBody>
                <a:bodyPr wrap="square" rtlCol="0">
                  <a:spAutoFit/>
                </a:bodyPr>
                <a:lstStyle/>
                <a:p>
                  <a:pPr algn="ctr"/>
                  <a:r>
                    <a:rPr lang="en-US" sz="2400" b="1" dirty="0">
                      <a:solidFill>
                        <a:schemeClr val="bg1"/>
                      </a:solidFill>
                    </a:rPr>
                    <a:t>Councils &amp; Roundtables</a:t>
                  </a:r>
                </a:p>
              </p:txBody>
            </p:sp>
            <p:sp>
              <p:nvSpPr>
                <p:cNvPr id="21" name="TextBox 20">
                  <a:extLst>
                    <a:ext uri="{FF2B5EF4-FFF2-40B4-BE49-F238E27FC236}">
                      <a16:creationId xmlns:a16="http://schemas.microsoft.com/office/drawing/2014/main" id="{BCA58CF9-6F78-477C-B593-8917FC4DA97A}"/>
                    </a:ext>
                  </a:extLst>
                </p:cNvPr>
                <p:cNvSpPr txBox="1"/>
                <p:nvPr/>
              </p:nvSpPr>
              <p:spPr>
                <a:xfrm>
                  <a:off x="1038342" y="3759410"/>
                  <a:ext cx="1208470" cy="900247"/>
                </a:xfrm>
                <a:prstGeom prst="rect">
                  <a:avLst/>
                </a:prstGeom>
                <a:noFill/>
              </p:spPr>
              <p:txBody>
                <a:bodyPr wrap="square" rtlCol="0">
                  <a:spAutoFit/>
                </a:bodyPr>
                <a:lstStyle/>
                <a:p>
                  <a:pPr algn="ctr"/>
                  <a:r>
                    <a:rPr lang="en-US" sz="2400" b="1" dirty="0">
                      <a:solidFill>
                        <a:schemeClr val="bg1"/>
                      </a:solidFill>
                    </a:rPr>
                    <a:t>Consortia, Networks, Chapters</a:t>
                  </a:r>
                </a:p>
              </p:txBody>
            </p:sp>
            <p:sp>
              <p:nvSpPr>
                <p:cNvPr id="22" name="TextBox 21">
                  <a:extLst>
                    <a:ext uri="{FF2B5EF4-FFF2-40B4-BE49-F238E27FC236}">
                      <a16:creationId xmlns:a16="http://schemas.microsoft.com/office/drawing/2014/main" id="{29F92786-CDE5-4653-9A72-85A6930967D8}"/>
                    </a:ext>
                  </a:extLst>
                </p:cNvPr>
                <p:cNvSpPr txBox="1"/>
                <p:nvPr/>
              </p:nvSpPr>
              <p:spPr>
                <a:xfrm>
                  <a:off x="6951176" y="3737449"/>
                  <a:ext cx="1435177" cy="900247"/>
                </a:xfrm>
                <a:prstGeom prst="rect">
                  <a:avLst/>
                </a:prstGeom>
                <a:noFill/>
              </p:spPr>
              <p:txBody>
                <a:bodyPr wrap="square" rtlCol="0">
                  <a:spAutoFit/>
                </a:bodyPr>
                <a:lstStyle/>
                <a:p>
                  <a:pPr algn="ctr"/>
                  <a:r>
                    <a:rPr lang="en-US" sz="2400" b="1" dirty="0">
                      <a:solidFill>
                        <a:schemeClr val="bg1"/>
                      </a:solidFill>
                    </a:rPr>
                    <a:t>Students &amp; New Professionals</a:t>
                  </a:r>
                </a:p>
              </p:txBody>
            </p:sp>
            <p:sp>
              <p:nvSpPr>
                <p:cNvPr id="23" name="TextBox 22">
                  <a:extLst>
                    <a:ext uri="{FF2B5EF4-FFF2-40B4-BE49-F238E27FC236}">
                      <a16:creationId xmlns:a16="http://schemas.microsoft.com/office/drawing/2014/main" id="{44FCFDE7-50E8-4088-8768-955DE801FB03}"/>
                    </a:ext>
                  </a:extLst>
                </p:cNvPr>
                <p:cNvSpPr txBox="1"/>
                <p:nvPr/>
              </p:nvSpPr>
              <p:spPr>
                <a:xfrm>
                  <a:off x="7448940" y="2492545"/>
                  <a:ext cx="1238359" cy="1177245"/>
                </a:xfrm>
                <a:prstGeom prst="rect">
                  <a:avLst/>
                </a:prstGeom>
                <a:noFill/>
              </p:spPr>
              <p:txBody>
                <a:bodyPr wrap="square" rtlCol="0">
                  <a:spAutoFit/>
                </a:bodyPr>
                <a:lstStyle/>
                <a:p>
                  <a:pPr algn="ctr"/>
                  <a:r>
                    <a:rPr lang="en-US" sz="2400" b="1" dirty="0">
                      <a:solidFill>
                        <a:schemeClr val="bg1"/>
                      </a:solidFill>
                    </a:rPr>
                    <a:t>Initiatives &amp; Committees</a:t>
                  </a:r>
                </a:p>
              </p:txBody>
            </p:sp>
          </p:grpSp>
          <p:pic>
            <p:nvPicPr>
              <p:cNvPr id="26" name="Graphic 25">
                <a:extLst>
                  <a:ext uri="{FF2B5EF4-FFF2-40B4-BE49-F238E27FC236}">
                    <a16:creationId xmlns:a16="http://schemas.microsoft.com/office/drawing/2014/main" id="{344CEE48-9841-4879-93C9-C0395BCC712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82865" y="3878426"/>
                <a:ext cx="581025" cy="581025"/>
              </a:xfrm>
              <a:prstGeom prst="rect">
                <a:avLst/>
              </a:prstGeom>
            </p:spPr>
          </p:pic>
          <p:pic>
            <p:nvPicPr>
              <p:cNvPr id="3" name="Graphic 2">
                <a:extLst>
                  <a:ext uri="{FF2B5EF4-FFF2-40B4-BE49-F238E27FC236}">
                    <a16:creationId xmlns:a16="http://schemas.microsoft.com/office/drawing/2014/main" id="{BBCB2B74-C01B-4A94-B2DF-2D4752FD8DD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778984" y="2553596"/>
                <a:ext cx="523220" cy="523220"/>
              </a:xfrm>
              <a:prstGeom prst="rect">
                <a:avLst/>
              </a:prstGeom>
            </p:spPr>
          </p:pic>
          <p:pic>
            <p:nvPicPr>
              <p:cNvPr id="13" name="Graphic 12">
                <a:extLst>
                  <a:ext uri="{FF2B5EF4-FFF2-40B4-BE49-F238E27FC236}">
                    <a16:creationId xmlns:a16="http://schemas.microsoft.com/office/drawing/2014/main" id="{662B3DE8-B206-413D-881D-BCF2B0DC319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407932" y="1126980"/>
                <a:ext cx="548993" cy="620159"/>
              </a:xfrm>
              <a:prstGeom prst="rect">
                <a:avLst/>
              </a:prstGeom>
            </p:spPr>
          </p:pic>
          <p:pic>
            <p:nvPicPr>
              <p:cNvPr id="29" name="Graphic 28">
                <a:extLst>
                  <a:ext uri="{FF2B5EF4-FFF2-40B4-BE49-F238E27FC236}">
                    <a16:creationId xmlns:a16="http://schemas.microsoft.com/office/drawing/2014/main" id="{E388B701-6660-4246-A523-DDE87F24EC8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a:off x="6441911" y="1105369"/>
                <a:ext cx="403104" cy="620159"/>
              </a:xfrm>
              <a:prstGeom prst="rect">
                <a:avLst/>
              </a:prstGeom>
            </p:spPr>
          </p:pic>
          <p:pic>
            <p:nvPicPr>
              <p:cNvPr id="35" name="Graphic 34">
                <a:extLst>
                  <a:ext uri="{FF2B5EF4-FFF2-40B4-BE49-F238E27FC236}">
                    <a16:creationId xmlns:a16="http://schemas.microsoft.com/office/drawing/2014/main" id="{3417FA38-262B-48A2-A0F9-F6E42B819C8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455103" y="3929645"/>
                <a:ext cx="434699" cy="469018"/>
              </a:xfrm>
              <a:prstGeom prst="rect">
                <a:avLst/>
              </a:prstGeom>
            </p:spPr>
          </p:pic>
        </p:grpSp>
        <p:pic>
          <p:nvPicPr>
            <p:cNvPr id="38" name="Graphic 37">
              <a:extLst>
                <a:ext uri="{FF2B5EF4-FFF2-40B4-BE49-F238E27FC236}">
                  <a16:creationId xmlns:a16="http://schemas.microsoft.com/office/drawing/2014/main" id="{20683A92-DF4B-4754-902F-CB1F407D182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011853" y="2476332"/>
              <a:ext cx="489640" cy="663734"/>
            </a:xfrm>
            <a:prstGeom prst="rect">
              <a:avLst/>
            </a:prstGeom>
          </p:spPr>
        </p:pic>
      </p:grpSp>
    </p:spTree>
    <p:extLst>
      <p:ext uri="{BB962C8B-B14F-4D97-AF65-F5344CB8AC3E}">
        <p14:creationId xmlns:p14="http://schemas.microsoft.com/office/powerpoint/2010/main" val="15190710"/>
      </p:ext>
    </p:extLst>
  </p:cSld>
  <p:clrMapOvr>
    <a:masterClrMapping/>
  </p:clrMapOvr>
  <p:transition spd="slow">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676199"/>
            <a:ext cx="12171762" cy="6203095"/>
            <a:chOff x="0" y="676199"/>
            <a:chExt cx="12171762" cy="6203095"/>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rot="10800000">
              <a:off x="1593273" y="676200"/>
              <a:ext cx="10578489" cy="6203093"/>
            </a:xfrm>
            <a:prstGeom prst="rect">
              <a:avLst/>
            </a:prstGeom>
          </p:spPr>
        </p:pic>
        <p:pic>
          <p:nvPicPr>
            <p:cNvPr id="6" name="Picture 5"/>
            <p:cNvPicPr>
              <a:picLocks noChangeAspect="1"/>
            </p:cNvPicPr>
            <p:nvPr/>
          </p:nvPicPr>
          <p:blipFill>
            <a:blip r:embed="rId3"/>
            <a:stretch>
              <a:fillRect/>
            </a:stretch>
          </p:blipFill>
          <p:spPr>
            <a:xfrm>
              <a:off x="453218" y="676199"/>
              <a:ext cx="691670" cy="6203095"/>
            </a:xfrm>
            <a:prstGeom prst="rect">
              <a:avLst/>
            </a:prstGeom>
          </p:spPr>
        </p:pic>
        <p:pic>
          <p:nvPicPr>
            <p:cNvPr id="20" name="Picture 19"/>
            <p:cNvPicPr>
              <a:picLocks noChangeAspect="1"/>
            </p:cNvPicPr>
            <p:nvPr/>
          </p:nvPicPr>
          <p:blipFill>
            <a:blip r:embed="rId3"/>
            <a:stretch>
              <a:fillRect/>
            </a:stretch>
          </p:blipFill>
          <p:spPr>
            <a:xfrm flipH="1">
              <a:off x="928254" y="676199"/>
              <a:ext cx="691670" cy="6203095"/>
            </a:xfrm>
            <a:prstGeom prst="rect">
              <a:avLst/>
            </a:prstGeom>
          </p:spPr>
        </p:pic>
        <p:pic>
          <p:nvPicPr>
            <p:cNvPr id="30" name="Picture 29"/>
            <p:cNvPicPr>
              <a:picLocks noChangeAspect="1"/>
            </p:cNvPicPr>
            <p:nvPr/>
          </p:nvPicPr>
          <p:blipFill>
            <a:blip r:embed="rId3"/>
            <a:stretch>
              <a:fillRect/>
            </a:stretch>
          </p:blipFill>
          <p:spPr>
            <a:xfrm flipH="1">
              <a:off x="0" y="676199"/>
              <a:ext cx="691670" cy="6203095"/>
            </a:xfrm>
            <a:prstGeom prst="rect">
              <a:avLst/>
            </a:prstGeom>
          </p:spPr>
        </p:pic>
      </p:grpSp>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5188A2-9321-6042-A206-4A6E154C04BE}" type="slidenum">
              <a:rPr kumimoji="0" lang="en-US" sz="1200" b="1" i="0" u="none" strike="noStrike" kern="1200" cap="none" spc="0" normalizeH="0" baseline="0" noProof="0" smtClean="0">
                <a:ln>
                  <a:noFill/>
                </a:ln>
                <a:solidFill>
                  <a:srgbClr val="35A0CE"/>
                </a:solidFill>
                <a:effectLst/>
                <a:uLnTx/>
                <a:uFillTx/>
                <a:latin typeface="Open Sans"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1200" b="1" i="0" u="none" strike="noStrike" kern="1200" cap="none" spc="0" normalizeH="0" baseline="0" noProof="0">
              <a:ln>
                <a:noFill/>
              </a:ln>
              <a:solidFill>
                <a:srgbClr val="35A0CE"/>
              </a:solidFill>
              <a:effectLst/>
              <a:uLnTx/>
              <a:uFillTx/>
              <a:latin typeface="Open Sans" charset="0"/>
              <a:ea typeface="+mn-ea"/>
              <a:cs typeface="+mn-cs"/>
            </a:endParaRPr>
          </a:p>
        </p:txBody>
      </p:sp>
      <p:sp>
        <p:nvSpPr>
          <p:cNvPr id="3" name="Text Placeholder 2"/>
          <p:cNvSpPr>
            <a:spLocks noGrp="1"/>
          </p:cNvSpPr>
          <p:nvPr>
            <p:ph type="body" sz="quarter" idx="10"/>
          </p:nvPr>
        </p:nvSpPr>
        <p:spPr/>
        <p:txBody>
          <a:bodyPr/>
          <a:lstStyle/>
          <a:p>
            <a:r>
              <a:rPr lang="en-US" dirty="0">
                <a:solidFill>
                  <a:schemeClr val="bg1"/>
                </a:solidFill>
              </a:rPr>
              <a:t>Global Engagement</a:t>
            </a:r>
          </a:p>
        </p:txBody>
      </p:sp>
      <p:sp>
        <p:nvSpPr>
          <p:cNvPr id="4" name="Text Placeholder 3"/>
          <p:cNvSpPr>
            <a:spLocks noGrp="1"/>
          </p:cNvSpPr>
          <p:nvPr>
            <p:ph type="body" sz="quarter" idx="13"/>
          </p:nvPr>
        </p:nvSpPr>
        <p:spPr>
          <a:xfrm>
            <a:off x="1703888" y="2193222"/>
            <a:ext cx="8618672" cy="2430379"/>
          </a:xfrm>
        </p:spPr>
        <p:txBody>
          <a:bodyPr/>
          <a:lstStyle/>
          <a:p>
            <a:pPr marL="0" indent="0">
              <a:buNone/>
            </a:pPr>
            <a:r>
              <a:rPr lang="en-US" dirty="0">
                <a:solidFill>
                  <a:schemeClr val="bg1"/>
                </a:solidFill>
              </a:rPr>
              <a:t>The Society’s consortia, networks, and chapters develop HEOR at the local and regional level through regional conferences, newsletters, research, educational programs, and </a:t>
            </a:r>
            <a:r>
              <a:rPr lang="en-US" i="1" dirty="0">
                <a:solidFill>
                  <a:schemeClr val="bg1"/>
                </a:solidFill>
              </a:rPr>
              <a:t>Value in Health Regional Issues</a:t>
            </a:r>
            <a:r>
              <a:rPr lang="en-US" dirty="0">
                <a:solidFill>
                  <a:schemeClr val="bg1"/>
                </a:solidFill>
              </a:rPr>
              <a:t>. </a:t>
            </a:r>
          </a:p>
          <a:p>
            <a:pPr>
              <a:lnSpc>
                <a:spcPct val="100000"/>
              </a:lnSpc>
              <a:spcAft>
                <a:spcPts val="600"/>
              </a:spcAft>
            </a:pPr>
            <a:r>
              <a:rPr lang="en-US" sz="1800" dirty="0">
                <a:solidFill>
                  <a:schemeClr val="bg1"/>
                </a:solidFill>
              </a:rPr>
              <a:t>Asia Consortium</a:t>
            </a:r>
          </a:p>
          <a:p>
            <a:pPr>
              <a:lnSpc>
                <a:spcPct val="100000"/>
              </a:lnSpc>
              <a:spcAft>
                <a:spcPts val="600"/>
              </a:spcAft>
            </a:pPr>
            <a:r>
              <a:rPr lang="en-US" sz="1800" dirty="0">
                <a:solidFill>
                  <a:schemeClr val="bg1"/>
                </a:solidFill>
              </a:rPr>
              <a:t>Central and Eastern Europe Consortium</a:t>
            </a:r>
          </a:p>
          <a:p>
            <a:pPr>
              <a:lnSpc>
                <a:spcPct val="100000"/>
              </a:lnSpc>
              <a:spcAft>
                <a:spcPts val="600"/>
              </a:spcAft>
            </a:pPr>
            <a:r>
              <a:rPr lang="en-US" sz="1800" dirty="0">
                <a:solidFill>
                  <a:schemeClr val="bg1"/>
                </a:solidFill>
              </a:rPr>
              <a:t>Latin America Consortium</a:t>
            </a:r>
          </a:p>
          <a:p>
            <a:pPr>
              <a:lnSpc>
                <a:spcPct val="100000"/>
              </a:lnSpc>
              <a:spcAft>
                <a:spcPts val="600"/>
              </a:spcAft>
            </a:pPr>
            <a:r>
              <a:rPr lang="en-US" sz="1800" dirty="0">
                <a:solidFill>
                  <a:schemeClr val="bg1"/>
                </a:solidFill>
              </a:rPr>
              <a:t>Africa Network</a:t>
            </a:r>
          </a:p>
          <a:p>
            <a:pPr>
              <a:lnSpc>
                <a:spcPct val="100000"/>
              </a:lnSpc>
              <a:spcAft>
                <a:spcPts val="600"/>
              </a:spcAft>
            </a:pPr>
            <a:r>
              <a:rPr lang="en-US" sz="1800" dirty="0">
                <a:solidFill>
                  <a:schemeClr val="bg1"/>
                </a:solidFill>
              </a:rPr>
              <a:t>Arabic Network</a:t>
            </a:r>
          </a:p>
          <a:p>
            <a:pPr>
              <a:lnSpc>
                <a:spcPct val="100000"/>
              </a:lnSpc>
              <a:spcAft>
                <a:spcPts val="600"/>
              </a:spcAft>
            </a:pPr>
            <a:r>
              <a:rPr lang="en-US" sz="1800" dirty="0">
                <a:solidFill>
                  <a:schemeClr val="bg1"/>
                </a:solidFill>
              </a:rPr>
              <a:t>Regional Chapters</a:t>
            </a:r>
          </a:p>
          <a:p>
            <a:pPr>
              <a:lnSpc>
                <a:spcPct val="100000"/>
              </a:lnSpc>
              <a:spcAft>
                <a:spcPts val="600"/>
              </a:spcAft>
            </a:pPr>
            <a:endParaRPr lang="en-US" sz="2000" dirty="0">
              <a:solidFill>
                <a:schemeClr val="bg1"/>
              </a:solidFill>
            </a:endParaRPr>
          </a:p>
          <a:p>
            <a:pPr>
              <a:lnSpc>
                <a:spcPct val="100000"/>
              </a:lnSpc>
              <a:spcAft>
                <a:spcPts val="600"/>
              </a:spcAft>
            </a:pPr>
            <a:endParaRPr lang="en-US" sz="2000" dirty="0">
              <a:solidFill>
                <a:schemeClr val="bg1"/>
              </a:solidFill>
            </a:endParaRPr>
          </a:p>
        </p:txBody>
      </p:sp>
      <p:grpSp>
        <p:nvGrpSpPr>
          <p:cNvPr id="17" name="Group 16"/>
          <p:cNvGrpSpPr/>
          <p:nvPr/>
        </p:nvGrpSpPr>
        <p:grpSpPr>
          <a:xfrm>
            <a:off x="0" y="-6993"/>
            <a:ext cx="12192000" cy="745958"/>
            <a:chOff x="0" y="-6993"/>
            <a:chExt cx="12192000" cy="745958"/>
          </a:xfrm>
        </p:grpSpPr>
        <p:sp>
          <p:nvSpPr>
            <p:cNvPr id="18" name="Rectangle 17"/>
            <p:cNvSpPr/>
            <p:nvPr/>
          </p:nvSpPr>
          <p:spPr>
            <a:xfrm>
              <a:off x="0" y="-6993"/>
              <a:ext cx="12192000" cy="7459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p:cNvPicPr>
              <a:picLocks noChangeAspect="1"/>
            </p:cNvPicPr>
            <p:nvPr/>
          </p:nvPicPr>
          <p:blipFill rotWithShape="1">
            <a:blip r:embed="rId4" cstate="print">
              <a:extLst>
                <a:ext uri="{28A0092B-C50C-407E-A947-70E740481C1C}">
                  <a14:useLocalDpi xmlns:a14="http://schemas.microsoft.com/office/drawing/2010/main"/>
                </a:ext>
              </a:extLst>
            </a:blip>
            <a:srcRect b="24382"/>
            <a:stretch/>
          </p:blipFill>
          <p:spPr>
            <a:xfrm>
              <a:off x="533400" y="134191"/>
              <a:ext cx="1945105" cy="463587"/>
            </a:xfrm>
            <a:prstGeom prst="rect">
              <a:avLst/>
            </a:prstGeom>
          </p:spPr>
        </p:pic>
      </p:grpSp>
    </p:spTree>
    <p:extLst>
      <p:ext uri="{BB962C8B-B14F-4D97-AF65-F5344CB8AC3E}">
        <p14:creationId xmlns:p14="http://schemas.microsoft.com/office/powerpoint/2010/main" val="1535561663"/>
      </p:ext>
    </p:extLst>
  </p:cSld>
  <p:clrMapOvr>
    <a:masterClrMapping/>
  </p:clrMapOvr>
  <p:transition spd="slow">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111240" y="2804160"/>
            <a:ext cx="6080760" cy="4053840"/>
          </a:xfrm>
          <a:prstGeom prst="rect">
            <a:avLst/>
          </a:prstGeom>
        </p:spPr>
      </p:pic>
      <p:sp>
        <p:nvSpPr>
          <p:cNvPr id="2" name="Slide Number Placeholder 1"/>
          <p:cNvSpPr>
            <a:spLocks noGrp="1"/>
          </p:cNvSpPr>
          <p:nvPr>
            <p:ph type="sldNum" sz="quarter" idx="12"/>
          </p:nvPr>
        </p:nvSpPr>
        <p:spPr/>
        <p:txBody>
          <a:bodyPr/>
          <a:lstStyle/>
          <a:p>
            <a:fld id="{9C5188A2-9321-6042-A206-4A6E154C04BE}" type="slidenum">
              <a:rPr lang="en-US" smtClean="0"/>
              <a:pPr/>
              <a:t>29</a:t>
            </a:fld>
            <a:endParaRPr lang="en-US"/>
          </a:p>
        </p:txBody>
      </p:sp>
      <p:sp>
        <p:nvSpPr>
          <p:cNvPr id="3" name="Text Placeholder 2"/>
          <p:cNvSpPr>
            <a:spLocks noGrp="1"/>
          </p:cNvSpPr>
          <p:nvPr>
            <p:ph type="body" sz="quarter" idx="10"/>
          </p:nvPr>
        </p:nvSpPr>
        <p:spPr/>
        <p:txBody>
          <a:bodyPr/>
          <a:lstStyle/>
          <a:p>
            <a:r>
              <a:rPr lang="en-US"/>
              <a:t>ISPOR Councils</a:t>
            </a:r>
            <a:endParaRPr lang="en-US" dirty="0"/>
          </a:p>
        </p:txBody>
      </p:sp>
      <p:sp>
        <p:nvSpPr>
          <p:cNvPr id="7" name="Text Placeholder 6">
            <a:extLst>
              <a:ext uri="{FF2B5EF4-FFF2-40B4-BE49-F238E27FC236}">
                <a16:creationId xmlns:a16="http://schemas.microsoft.com/office/drawing/2014/main" id="{BAB41A8E-4DBE-F481-7C95-C6A456CC837F}"/>
              </a:ext>
            </a:extLst>
          </p:cNvPr>
          <p:cNvSpPr>
            <a:spLocks noGrp="1"/>
          </p:cNvSpPr>
          <p:nvPr>
            <p:ph type="body" sz="quarter" idx="13"/>
          </p:nvPr>
        </p:nvSpPr>
        <p:spPr>
          <a:xfrm>
            <a:off x="1703889" y="1919826"/>
            <a:ext cx="7187448" cy="3548102"/>
          </a:xfrm>
        </p:spPr>
        <p:txBody>
          <a:bodyPr/>
          <a:lstStyle/>
          <a:p>
            <a:pPr marL="0" indent="0">
              <a:buNone/>
            </a:pPr>
            <a:r>
              <a:rPr lang="en-US" dirty="0"/>
              <a:t>ISPOR’s global, regional, and local councils act as advisory bodies to the Society and provide direction on key issues in </a:t>
            </a:r>
            <a:br>
              <a:rPr lang="en-US" dirty="0"/>
            </a:br>
            <a:r>
              <a:rPr lang="en-US" dirty="0"/>
              <a:t>health economics and outcomes research.</a:t>
            </a:r>
          </a:p>
          <a:p>
            <a:pPr lvl="1"/>
            <a:r>
              <a:rPr lang="en-US" dirty="0"/>
              <a:t>Education Council</a:t>
            </a:r>
          </a:p>
          <a:p>
            <a:pPr lvl="1"/>
            <a:r>
              <a:rPr lang="en-US" dirty="0"/>
              <a:t>Global Engagement Council</a:t>
            </a:r>
          </a:p>
          <a:p>
            <a:pPr lvl="1"/>
            <a:r>
              <a:rPr lang="en-US" dirty="0"/>
              <a:t>Health Science Policy Council</a:t>
            </a:r>
          </a:p>
          <a:p>
            <a:pPr lvl="1"/>
            <a:r>
              <a:rPr lang="en-US" dirty="0"/>
              <a:t>Health Technology Assessment Council</a:t>
            </a:r>
          </a:p>
          <a:p>
            <a:pPr lvl="1"/>
            <a:r>
              <a:rPr lang="en-US" dirty="0"/>
              <a:t>Institutional Council</a:t>
            </a:r>
          </a:p>
          <a:p>
            <a:pPr lvl="1"/>
            <a:r>
              <a:rPr lang="en-US" dirty="0"/>
              <a:t>Patient Council</a:t>
            </a:r>
          </a:p>
          <a:p>
            <a:pPr lvl="1"/>
            <a:r>
              <a:rPr lang="en-US" dirty="0"/>
              <a:t>Faculty Advisor Council</a:t>
            </a:r>
          </a:p>
          <a:p>
            <a:endParaRPr lang="en-US" dirty="0"/>
          </a:p>
        </p:txBody>
      </p:sp>
    </p:spTree>
    <p:extLst>
      <p:ext uri="{BB962C8B-B14F-4D97-AF65-F5344CB8AC3E}">
        <p14:creationId xmlns:p14="http://schemas.microsoft.com/office/powerpoint/2010/main" val="1155575305"/>
      </p:ext>
    </p:extLst>
  </p:cSld>
  <p:clrMapOvr>
    <a:masterClrMapping/>
  </p:clrMapOvr>
  <p:transition spd="slow">
    <p:wipe dir="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screenshot of a computer&#10;&#10;AI-generated content may be incorrect.">
            <a:extLst>
              <a:ext uri="{FF2B5EF4-FFF2-40B4-BE49-F238E27FC236}">
                <a16:creationId xmlns:a16="http://schemas.microsoft.com/office/drawing/2014/main" id="{3252AE35-189E-6C66-B71D-4F450A89902C}"/>
              </a:ext>
            </a:extLst>
          </p:cNvPr>
          <p:cNvPicPr>
            <a:picLocks noChangeAspect="1"/>
          </p:cNvPicPr>
          <p:nvPr/>
        </p:nvPicPr>
        <p:blipFill>
          <a:blip r:embed="rId2"/>
          <a:srcRect t="1376" b="21318"/>
          <a:stretch>
            <a:fillRect/>
          </a:stretch>
        </p:blipFill>
        <p:spPr>
          <a:xfrm>
            <a:off x="20" y="1282"/>
            <a:ext cx="12191980" cy="6856718"/>
          </a:xfrm>
          <a:prstGeom prst="rect">
            <a:avLst/>
          </a:prstGeom>
        </p:spPr>
      </p:pic>
    </p:spTree>
    <p:extLst>
      <p:ext uri="{BB962C8B-B14F-4D97-AF65-F5344CB8AC3E}">
        <p14:creationId xmlns:p14="http://schemas.microsoft.com/office/powerpoint/2010/main" val="834361686"/>
      </p:ext>
    </p:extLst>
  </p:cSld>
  <p:clrMapOvr>
    <a:masterClrMapping/>
  </p:clrMapOvr>
  <p:transition spd="slow">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622" y="733647"/>
            <a:ext cx="13581833" cy="6124353"/>
            <a:chOff x="-1386856" y="733647"/>
            <a:chExt cx="13581833" cy="6124353"/>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flipH="1">
              <a:off x="1301921" y="733647"/>
              <a:ext cx="10893056" cy="6124353"/>
            </a:xfrm>
            <a:prstGeom prst="rect">
              <a:avLst/>
            </a:prstGeom>
          </p:spPr>
        </p:pic>
        <p:pic>
          <p:nvPicPr>
            <p:cNvPr id="7" name="Picture 6"/>
            <p:cNvPicPr>
              <a:picLocks noChangeAspect="1"/>
            </p:cNvPicPr>
            <p:nvPr/>
          </p:nvPicPr>
          <p:blipFill>
            <a:blip r:embed="rId3"/>
            <a:stretch>
              <a:fillRect/>
            </a:stretch>
          </p:blipFill>
          <p:spPr>
            <a:xfrm flipH="1">
              <a:off x="-1386856" y="733647"/>
              <a:ext cx="2699410" cy="6124353"/>
            </a:xfrm>
            <a:prstGeom prst="rect">
              <a:avLst/>
            </a:prstGeom>
          </p:spPr>
        </p:pic>
      </p:grpSp>
      <p:sp>
        <p:nvSpPr>
          <p:cNvPr id="2" name="Slide Number Placeholder 1"/>
          <p:cNvSpPr>
            <a:spLocks noGrp="1"/>
          </p:cNvSpPr>
          <p:nvPr>
            <p:ph type="sldNum" sz="quarter" idx="12"/>
          </p:nvPr>
        </p:nvSpPr>
        <p:spPr/>
        <p:txBody>
          <a:bodyPr/>
          <a:lstStyle/>
          <a:p>
            <a:fld id="{9C5188A2-9321-6042-A206-4A6E154C04BE}" type="slidenum">
              <a:rPr lang="en-US" smtClean="0"/>
              <a:pPr/>
              <a:t>30</a:t>
            </a:fld>
            <a:endParaRPr lang="en-US"/>
          </a:p>
        </p:txBody>
      </p:sp>
      <p:sp>
        <p:nvSpPr>
          <p:cNvPr id="3" name="Text Placeholder 2"/>
          <p:cNvSpPr>
            <a:spLocks noGrp="1"/>
          </p:cNvSpPr>
          <p:nvPr>
            <p:ph type="body" sz="quarter" idx="10"/>
          </p:nvPr>
        </p:nvSpPr>
        <p:spPr/>
        <p:txBody>
          <a:bodyPr/>
          <a:lstStyle/>
          <a:p>
            <a:r>
              <a:rPr lang="en-US"/>
              <a:t>ISPOR Roundtables</a:t>
            </a:r>
            <a:endParaRPr lang="en-US" dirty="0"/>
          </a:p>
        </p:txBody>
      </p:sp>
      <p:sp>
        <p:nvSpPr>
          <p:cNvPr id="4" name="Text Placeholder 3"/>
          <p:cNvSpPr>
            <a:spLocks noGrp="1"/>
          </p:cNvSpPr>
          <p:nvPr>
            <p:ph type="body" sz="quarter" idx="13"/>
          </p:nvPr>
        </p:nvSpPr>
        <p:spPr>
          <a:xfrm>
            <a:off x="1703888" y="2538662"/>
            <a:ext cx="7532475" cy="2430379"/>
          </a:xfrm>
        </p:spPr>
        <p:txBody>
          <a:bodyPr/>
          <a:lstStyle/>
          <a:p>
            <a:pPr marL="0" indent="0">
              <a:buNone/>
            </a:pPr>
            <a:r>
              <a:rPr lang="en-US" dirty="0"/>
              <a:t>ISPOR’s roundtables provide an unbiased forum for </a:t>
            </a:r>
            <a:br>
              <a:rPr lang="en-US" dirty="0"/>
            </a:br>
            <a:r>
              <a:rPr lang="en-US" dirty="0"/>
              <a:t>key decision-making stakeholders from around the world </a:t>
            </a:r>
            <a:br>
              <a:rPr lang="en-US" dirty="0"/>
            </a:br>
            <a:r>
              <a:rPr lang="en-US" dirty="0"/>
              <a:t>to learn from each other and advance the science of HEOR.</a:t>
            </a:r>
          </a:p>
          <a:p>
            <a:pPr marL="457200" indent="-182563"/>
            <a:r>
              <a:rPr lang="en-US" sz="2000" dirty="0"/>
              <a:t>Health Technology Assessment Roundtables</a:t>
            </a:r>
          </a:p>
          <a:p>
            <a:pPr marL="457200" indent="-182563"/>
            <a:r>
              <a:rPr lang="en-US" sz="2000" dirty="0"/>
              <a:t>Patient Representatives Roundtables</a:t>
            </a:r>
          </a:p>
        </p:txBody>
      </p:sp>
      <p:grpSp>
        <p:nvGrpSpPr>
          <p:cNvPr id="9" name="Group 8"/>
          <p:cNvGrpSpPr/>
          <p:nvPr/>
        </p:nvGrpSpPr>
        <p:grpSpPr>
          <a:xfrm>
            <a:off x="0" y="-6993"/>
            <a:ext cx="12192000" cy="745958"/>
            <a:chOff x="0" y="-6993"/>
            <a:chExt cx="12192000" cy="745958"/>
          </a:xfrm>
        </p:grpSpPr>
        <p:sp>
          <p:nvSpPr>
            <p:cNvPr id="10" name="Rectangle 9"/>
            <p:cNvSpPr/>
            <p:nvPr/>
          </p:nvSpPr>
          <p:spPr>
            <a:xfrm>
              <a:off x="0" y="-6993"/>
              <a:ext cx="12192000" cy="7459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a:ext>
              </a:extLst>
            </a:blip>
            <a:srcRect b="24382"/>
            <a:stretch/>
          </p:blipFill>
          <p:spPr>
            <a:xfrm>
              <a:off x="533400" y="134191"/>
              <a:ext cx="1945105" cy="463587"/>
            </a:xfrm>
            <a:prstGeom prst="rect">
              <a:avLst/>
            </a:prstGeom>
          </p:spPr>
        </p:pic>
      </p:grpSp>
    </p:spTree>
    <p:extLst>
      <p:ext uri="{BB962C8B-B14F-4D97-AF65-F5344CB8AC3E}">
        <p14:creationId xmlns:p14="http://schemas.microsoft.com/office/powerpoint/2010/main" val="635108874"/>
      </p:ext>
    </p:extLst>
  </p:cSld>
  <p:clrMapOvr>
    <a:masterClrMapping/>
  </p:clrMapOvr>
  <p:transition spd="slow">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 y="750064"/>
            <a:ext cx="12197645" cy="6107937"/>
            <a:chOff x="-3" y="750062"/>
            <a:chExt cx="12194469" cy="6107937"/>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47657" y="752832"/>
              <a:ext cx="9146809" cy="6105167"/>
            </a:xfrm>
            <a:prstGeom prst="rect">
              <a:avLst/>
            </a:prstGeom>
          </p:spPr>
        </p:pic>
        <p:pic>
          <p:nvPicPr>
            <p:cNvPr id="6" name="Picture 5"/>
            <p:cNvPicPr>
              <a:picLocks noChangeAspect="1"/>
            </p:cNvPicPr>
            <p:nvPr/>
          </p:nvPicPr>
          <p:blipFill>
            <a:blip r:embed="rId3"/>
            <a:stretch>
              <a:fillRect/>
            </a:stretch>
          </p:blipFill>
          <p:spPr>
            <a:xfrm flipH="1">
              <a:off x="-3" y="750062"/>
              <a:ext cx="3149602" cy="6096761"/>
            </a:xfrm>
            <a:prstGeom prst="rect">
              <a:avLst/>
            </a:prstGeom>
          </p:spPr>
        </p:pic>
      </p:grpSp>
      <p:sp>
        <p:nvSpPr>
          <p:cNvPr id="7" name="TextBox 6"/>
          <p:cNvSpPr txBox="1"/>
          <p:nvPr/>
        </p:nvSpPr>
        <p:spPr>
          <a:xfrm>
            <a:off x="7236232" y="3296653"/>
            <a:ext cx="2721165" cy="1385009"/>
          </a:xfrm>
          <a:prstGeom prst="rect">
            <a:avLst/>
          </a:prstGeom>
          <a:noFill/>
        </p:spPr>
        <p:txBody>
          <a:bodyPr wrap="square" lIns="91452" tIns="45727" rIns="91452" bIns="45727" rtlCol="0">
            <a:spAutoFit/>
          </a:bodyPr>
          <a:lstStyle/>
          <a:p>
            <a:pPr algn="ctr">
              <a:defRPr/>
            </a:pPr>
            <a:r>
              <a:rPr lang="en-US" sz="2800">
                <a:solidFill>
                  <a:srgbClr val="141313"/>
                </a:solidFill>
                <a:latin typeface="Arial"/>
              </a:rPr>
              <a:t>New </a:t>
            </a:r>
            <a:br>
              <a:rPr lang="en-US" sz="2800">
                <a:solidFill>
                  <a:srgbClr val="141313"/>
                </a:solidFill>
                <a:latin typeface="Arial"/>
              </a:rPr>
            </a:br>
            <a:r>
              <a:rPr lang="en-US" sz="2800">
                <a:solidFill>
                  <a:srgbClr val="141313"/>
                </a:solidFill>
                <a:latin typeface="Arial"/>
              </a:rPr>
              <a:t>HEOR Professional</a:t>
            </a:r>
          </a:p>
        </p:txBody>
      </p:sp>
      <p:sp>
        <p:nvSpPr>
          <p:cNvPr id="2" name="Title 1"/>
          <p:cNvSpPr>
            <a:spLocks noGrp="1"/>
          </p:cNvSpPr>
          <p:nvPr>
            <p:ph type="title"/>
          </p:nvPr>
        </p:nvSpPr>
        <p:spPr>
          <a:xfrm>
            <a:off x="1646774" y="848336"/>
            <a:ext cx="10972800" cy="879952"/>
          </a:xfrm>
        </p:spPr>
        <p:txBody>
          <a:bodyPr/>
          <a:lstStyle/>
          <a:p>
            <a:r>
              <a:rPr lang="en-US" dirty="0"/>
              <a:t>New Professionals</a:t>
            </a:r>
          </a:p>
        </p:txBody>
      </p:sp>
      <p:sp>
        <p:nvSpPr>
          <p:cNvPr id="3" name="Content Placeholder 2"/>
          <p:cNvSpPr>
            <a:spLocks noGrp="1"/>
          </p:cNvSpPr>
          <p:nvPr>
            <p:ph idx="1"/>
          </p:nvPr>
        </p:nvSpPr>
        <p:spPr>
          <a:xfrm>
            <a:off x="1646774" y="2171701"/>
            <a:ext cx="4349188" cy="4525963"/>
          </a:xfrm>
        </p:spPr>
        <p:txBody>
          <a:bodyPr/>
          <a:lstStyle/>
          <a:p>
            <a:pPr marL="0" indent="0">
              <a:buNone/>
            </a:pPr>
            <a:r>
              <a:rPr lang="en-US"/>
              <a:t>ISPOR New Professionals’ member benefits are designed to serve the unique needs of future health economics and outcomes research leaders. </a:t>
            </a:r>
          </a:p>
          <a:p>
            <a:endParaRPr lang="en-US"/>
          </a:p>
        </p:txBody>
      </p:sp>
      <p:grpSp>
        <p:nvGrpSpPr>
          <p:cNvPr id="8" name="Group 7"/>
          <p:cNvGrpSpPr/>
          <p:nvPr/>
        </p:nvGrpSpPr>
        <p:grpSpPr>
          <a:xfrm>
            <a:off x="0" y="1"/>
            <a:ext cx="12195176" cy="745959"/>
            <a:chOff x="0" y="0"/>
            <a:chExt cx="12192000" cy="745958"/>
          </a:xfrm>
        </p:grpSpPr>
        <p:sp>
          <p:nvSpPr>
            <p:cNvPr id="9" name="Rectangle 8">
              <a:extLst>
                <a:ext uri="{FF2B5EF4-FFF2-40B4-BE49-F238E27FC236}">
                  <a16:creationId xmlns:a16="http://schemas.microsoft.com/office/drawing/2014/main" id="{01AF6681-3ED8-7E46-B442-9C388B64CDA9}"/>
                </a:ext>
              </a:extLst>
            </p:cNvPr>
            <p:cNvSpPr/>
            <p:nvPr/>
          </p:nvSpPr>
          <p:spPr>
            <a:xfrm>
              <a:off x="0" y="0"/>
              <a:ext cx="12192000" cy="745958"/>
            </a:xfrm>
            <a:prstGeom prst="rect">
              <a:avLst/>
            </a:prstGeom>
            <a:solidFill>
              <a:srgbClr val="E7E6E6"/>
            </a:solidFill>
            <a:ln w="12700" cap="flat" cmpd="sng" algn="ctr">
              <a:noFill/>
              <a:prstDash val="solid"/>
              <a:miter lim="800000"/>
            </a:ln>
            <a:effectLst/>
          </p:spPr>
          <p:txBody>
            <a:bodyPr rtlCol="0" anchor="ctr"/>
            <a:lstStyle/>
            <a:p>
              <a:pPr algn="ctr" defTabSz="914498">
                <a:defRPr/>
              </a:pPr>
              <a:endParaRPr lang="en-US" sz="2400" kern="0">
                <a:solidFill>
                  <a:prstClr val="white"/>
                </a:solidFill>
                <a:latin typeface="Calibri" panose="020F0502020204030204"/>
              </a:endParaRPr>
            </a:p>
          </p:txBody>
        </p:sp>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b="24382"/>
            <a:stretch/>
          </p:blipFill>
          <p:spPr>
            <a:xfrm>
              <a:off x="533400" y="141184"/>
              <a:ext cx="1945105" cy="463587"/>
            </a:xfrm>
            <a:prstGeom prst="rect">
              <a:avLst/>
            </a:prstGeom>
          </p:spPr>
        </p:pic>
      </p:grpSp>
    </p:spTree>
    <p:extLst>
      <p:ext uri="{BB962C8B-B14F-4D97-AF65-F5344CB8AC3E}">
        <p14:creationId xmlns:p14="http://schemas.microsoft.com/office/powerpoint/2010/main" val="236501487"/>
      </p:ext>
    </p:extLst>
  </p:cSld>
  <p:clrMapOvr>
    <a:masterClrMapping/>
  </p:clrMapOvr>
  <p:transition spd="slow">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Special Initiatives</a:t>
            </a:r>
          </a:p>
        </p:txBody>
      </p:sp>
      <p:sp>
        <p:nvSpPr>
          <p:cNvPr id="3" name="Text Placeholder 2"/>
          <p:cNvSpPr>
            <a:spLocks noGrp="1"/>
          </p:cNvSpPr>
          <p:nvPr>
            <p:ph type="body" sz="quarter" idx="10"/>
          </p:nvPr>
        </p:nvSpPr>
        <p:spPr>
          <a:xfrm>
            <a:off x="854243" y="1442368"/>
            <a:ext cx="2307701" cy="2516021"/>
          </a:xfrm>
        </p:spPr>
        <p:txBody>
          <a:bodyPr/>
          <a:lstStyle/>
          <a:p>
            <a:pPr algn="r"/>
            <a:r>
              <a:rPr lang="en-US" dirty="0"/>
              <a:t>5</a:t>
            </a:r>
          </a:p>
        </p:txBody>
      </p:sp>
      <p:sp>
        <p:nvSpPr>
          <p:cNvPr id="4" name="TextBox 3"/>
          <p:cNvSpPr txBox="1"/>
          <p:nvPr/>
        </p:nvSpPr>
        <p:spPr>
          <a:xfrm>
            <a:off x="1016950" y="871671"/>
            <a:ext cx="21449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pen Sans" charset="0"/>
                <a:ea typeface="Open Sans" charset="0"/>
                <a:cs typeface="Open Sans" charset="0"/>
              </a:rPr>
              <a:t>SECTION</a:t>
            </a:r>
          </a:p>
        </p:txBody>
      </p:sp>
    </p:spTree>
    <p:extLst>
      <p:ext uri="{BB962C8B-B14F-4D97-AF65-F5344CB8AC3E}">
        <p14:creationId xmlns:p14="http://schemas.microsoft.com/office/powerpoint/2010/main" val="1347900858"/>
      </p:ext>
    </p:extLst>
  </p:cSld>
  <p:clrMapOvr>
    <a:masterClrMapping/>
  </p:clrMapOvr>
  <p:transition spd="slow">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 y="745960"/>
            <a:ext cx="12195176" cy="8867208"/>
          </a:xfrm>
          <a:prstGeom prst="rect">
            <a:avLst/>
          </a:prstGeom>
        </p:spPr>
      </p:pic>
      <p:sp>
        <p:nvSpPr>
          <p:cNvPr id="5" name="Title 4"/>
          <p:cNvSpPr>
            <a:spLocks noGrp="1"/>
          </p:cNvSpPr>
          <p:nvPr>
            <p:ph type="title"/>
          </p:nvPr>
        </p:nvSpPr>
        <p:spPr>
          <a:xfrm>
            <a:off x="805149" y="604773"/>
            <a:ext cx="10972800" cy="879952"/>
          </a:xfrm>
        </p:spPr>
        <p:txBody>
          <a:bodyPr/>
          <a:lstStyle/>
          <a:p>
            <a:r>
              <a:rPr lang="en-US" dirty="0"/>
              <a:t>Real-World Evidence Transparency Initiative</a:t>
            </a:r>
          </a:p>
        </p:txBody>
      </p:sp>
      <p:grpSp>
        <p:nvGrpSpPr>
          <p:cNvPr id="8" name="Group 7"/>
          <p:cNvGrpSpPr/>
          <p:nvPr/>
        </p:nvGrpSpPr>
        <p:grpSpPr>
          <a:xfrm>
            <a:off x="0" y="1"/>
            <a:ext cx="12195176" cy="745959"/>
            <a:chOff x="0" y="0"/>
            <a:chExt cx="12192000" cy="745958"/>
          </a:xfrm>
        </p:grpSpPr>
        <p:sp>
          <p:nvSpPr>
            <p:cNvPr id="9" name="Rectangle 8">
              <a:extLst>
                <a:ext uri="{FF2B5EF4-FFF2-40B4-BE49-F238E27FC236}">
                  <a16:creationId xmlns:a16="http://schemas.microsoft.com/office/drawing/2014/main" id="{01AF6681-3ED8-7E46-B442-9C388B64CDA9}"/>
                </a:ext>
              </a:extLst>
            </p:cNvPr>
            <p:cNvSpPr/>
            <p:nvPr/>
          </p:nvSpPr>
          <p:spPr>
            <a:xfrm>
              <a:off x="0" y="0"/>
              <a:ext cx="12192000" cy="745958"/>
            </a:xfrm>
            <a:prstGeom prst="rect">
              <a:avLst/>
            </a:prstGeom>
            <a:solidFill>
              <a:srgbClr val="E7E6E6"/>
            </a:solidFill>
            <a:ln w="12700" cap="flat" cmpd="sng" algn="ctr">
              <a:noFill/>
              <a:prstDash val="solid"/>
              <a:miter lim="800000"/>
            </a:ln>
            <a:effectLst/>
          </p:spPr>
          <p:txBody>
            <a:bodyPr rtlCol="0" anchor="ctr"/>
            <a:lstStyle/>
            <a:p>
              <a:pPr algn="ctr" defTabSz="914498">
                <a:defRPr/>
              </a:pPr>
              <a:endParaRPr lang="en-US" sz="2400" kern="0">
                <a:solidFill>
                  <a:prstClr val="white"/>
                </a:solidFill>
                <a:latin typeface="Calibri" panose="020F0502020204030204"/>
              </a:endParaRPr>
            </a:p>
          </p:txBody>
        </p:sp>
        <p:pic>
          <p:nvPicPr>
            <p:cNvPr id="10" name="Picture 9"/>
            <p:cNvPicPr>
              <a:picLocks noChangeAspect="1"/>
            </p:cNvPicPr>
            <p:nvPr/>
          </p:nvPicPr>
          <p:blipFill rotWithShape="1">
            <a:blip r:embed="rId3" cstate="screen">
              <a:extLst>
                <a:ext uri="{28A0092B-C50C-407E-A947-70E740481C1C}">
                  <a14:useLocalDpi xmlns:a14="http://schemas.microsoft.com/office/drawing/2010/main"/>
                </a:ext>
              </a:extLst>
            </a:blip>
            <a:srcRect b="24382"/>
            <a:stretch/>
          </p:blipFill>
          <p:spPr>
            <a:xfrm>
              <a:off x="533400" y="141184"/>
              <a:ext cx="1945105" cy="463587"/>
            </a:xfrm>
            <a:prstGeom prst="rect">
              <a:avLst/>
            </a:prstGeom>
          </p:spPr>
        </p:pic>
      </p:grpSp>
      <p:sp>
        <p:nvSpPr>
          <p:cNvPr id="13" name="Rectangle 12"/>
          <p:cNvSpPr/>
          <p:nvPr/>
        </p:nvSpPr>
        <p:spPr>
          <a:xfrm>
            <a:off x="805149" y="1617799"/>
            <a:ext cx="5544965" cy="2390540"/>
          </a:xfrm>
          <a:prstGeom prst="rect">
            <a:avLst/>
          </a:prstGeom>
        </p:spPr>
        <p:txBody>
          <a:bodyPr wrap="square" lIns="91452" tIns="45727" rIns="91452" bIns="45727">
            <a:spAutoFit/>
          </a:bodyPr>
          <a:lstStyle/>
          <a:p>
            <a:r>
              <a:rPr lang="en-US" sz="2400" dirty="0">
                <a:solidFill>
                  <a:prstClr val="black"/>
                </a:solidFill>
                <a:ea typeface="Open Sans" panose="020B0606030504020204" pitchFamily="34" charset="0"/>
                <a:cs typeface="Open Sans" panose="020B0606030504020204" pitchFamily="34" charset="0"/>
              </a:rPr>
              <a:t>A partnership between ISPOR, the </a:t>
            </a:r>
          </a:p>
          <a:p>
            <a:r>
              <a:rPr lang="en-US" sz="2400" dirty="0">
                <a:solidFill>
                  <a:prstClr val="black"/>
                </a:solidFill>
                <a:ea typeface="Open Sans" panose="020B0606030504020204" pitchFamily="34" charset="0"/>
                <a:cs typeface="Open Sans" panose="020B0606030504020204" pitchFamily="34" charset="0"/>
              </a:rPr>
              <a:t>International Society for Pharmacoepidemiology,  the Duke-Margolis Center for Health Policy, </a:t>
            </a:r>
            <a:br>
              <a:rPr lang="en-US" sz="2400" dirty="0">
                <a:solidFill>
                  <a:prstClr val="black"/>
                </a:solidFill>
                <a:ea typeface="Open Sans" panose="020B0606030504020204" pitchFamily="34" charset="0"/>
                <a:cs typeface="Open Sans" panose="020B0606030504020204" pitchFamily="34" charset="0"/>
              </a:rPr>
            </a:br>
            <a:r>
              <a:rPr lang="en-US" sz="2400" dirty="0">
                <a:solidFill>
                  <a:prstClr val="black"/>
                </a:solidFill>
                <a:ea typeface="Open Sans" panose="020B0606030504020204" pitchFamily="34" charset="0"/>
                <a:cs typeface="Open Sans" panose="020B0606030504020204" pitchFamily="34" charset="0"/>
              </a:rPr>
              <a:t>and the National Pharmaceutical Council.</a:t>
            </a:r>
          </a:p>
          <a:p>
            <a:pPr algn="ctr" defTabSz="914498">
              <a:buClr>
                <a:srgbClr val="3B3939"/>
              </a:buClr>
              <a:defRPr/>
            </a:pPr>
            <a:endParaRPr lang="en-US" sz="1467" dirty="0">
              <a:solidFill>
                <a:prstClr val="black"/>
              </a:solidFill>
              <a:ea typeface="Open Sans" panose="020B0606030504020204" pitchFamily="34" charset="0"/>
              <a:cs typeface="Open Sans" panose="020B0606030504020204" pitchFamily="34" charset="0"/>
            </a:endParaRPr>
          </a:p>
          <a:p>
            <a:pPr defTabSz="914498">
              <a:buClr>
                <a:srgbClr val="3B3939"/>
              </a:buClr>
              <a:defRPr/>
            </a:pPr>
            <a:r>
              <a:rPr lang="en-US" sz="1467" dirty="0">
                <a:solidFill>
                  <a:prstClr val="black"/>
                </a:solidFill>
                <a:ea typeface="Open Sans" panose="020B0606030504020204" pitchFamily="34" charset="0"/>
                <a:cs typeface="Open Sans" panose="020B0606030504020204" pitchFamily="34" charset="0"/>
              </a:rPr>
              <a:t>	www.ispor.org/rwetransparency</a:t>
            </a:r>
            <a:endParaRPr lang="en-US" sz="933" dirty="0">
              <a:solidFill>
                <a:prstClr val="black"/>
              </a:solidFill>
              <a:ea typeface="Open Sans" panose="020B0606030504020204" pitchFamily="34" charset="0"/>
              <a:cs typeface="Open Sans" panose="020B0606030504020204" pitchFamily="34" charset="0"/>
            </a:endParaRPr>
          </a:p>
        </p:txBody>
      </p:sp>
      <p:pic>
        <p:nvPicPr>
          <p:cNvPr id="15" name="Pictur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50557" y="6082689"/>
            <a:ext cx="662860" cy="662687"/>
          </a:xfrm>
          <a:prstGeom prst="rect">
            <a:avLst/>
          </a:prstGeom>
        </p:spPr>
      </p:pic>
      <p:pic>
        <p:nvPicPr>
          <p:cNvPr id="1028" name="Picture 4" descr="ISPE-Pharmacoepidemiology">
            <a:extLst>
              <a:ext uri="{FF2B5EF4-FFF2-40B4-BE49-F238E27FC236}">
                <a16:creationId xmlns:a16="http://schemas.microsoft.com/office/drawing/2014/main" id="{0E2BFE92-D2E4-41BC-8BE6-2B7CE0E9BF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17567" y="5715355"/>
            <a:ext cx="655253" cy="34884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ational Pharmaceutical Council">
            <a:extLst>
              <a:ext uri="{FF2B5EF4-FFF2-40B4-BE49-F238E27FC236}">
                <a16:creationId xmlns:a16="http://schemas.microsoft.com/office/drawing/2014/main" id="{E116C4E6-ADE9-4A28-90CA-91241A319C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72902" y="6239497"/>
            <a:ext cx="1086436" cy="34907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duke margolis">
            <a:extLst>
              <a:ext uri="{FF2B5EF4-FFF2-40B4-BE49-F238E27FC236}">
                <a16:creationId xmlns:a16="http://schemas.microsoft.com/office/drawing/2014/main" id="{B7CD9FA3-5AF2-4429-8D34-08BEE5407A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367241" y="5684422"/>
            <a:ext cx="410708" cy="410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1829658"/>
      </p:ext>
    </p:extLst>
  </p:cSld>
  <p:clrMapOvr>
    <a:masterClrMapping/>
  </p:clrMapOvr>
  <p:transition spd="slow">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 y="-559"/>
            <a:ext cx="12212484" cy="8262243"/>
            <a:chOff x="-1026698" y="-31038"/>
            <a:chExt cx="10165649" cy="6879266"/>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6001" y="-12700"/>
              <a:ext cx="10146499" cy="6858000"/>
            </a:xfrm>
            <a:prstGeom prst="rect">
              <a:avLst/>
            </a:prstGeom>
          </p:spPr>
        </p:pic>
        <p:sp>
          <p:nvSpPr>
            <p:cNvPr id="6" name="Rectangle 5"/>
            <p:cNvSpPr/>
            <p:nvPr/>
          </p:nvSpPr>
          <p:spPr>
            <a:xfrm>
              <a:off x="-1026698" y="-31038"/>
              <a:ext cx="10165649" cy="6879266"/>
            </a:xfrm>
            <a:prstGeom prst="rect">
              <a:avLst/>
            </a:prstGeom>
            <a:solidFill>
              <a:schemeClr val="bg1">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2400">
                <a:solidFill>
                  <a:prstClr val="white"/>
                </a:solidFill>
                <a:latin typeface="Arial"/>
              </a:endParaRPr>
            </a:p>
          </p:txBody>
        </p:sp>
      </p:grpSp>
      <p:sp>
        <p:nvSpPr>
          <p:cNvPr id="2" name="Title 1"/>
          <p:cNvSpPr>
            <a:spLocks noGrp="1"/>
          </p:cNvSpPr>
          <p:nvPr>
            <p:ph type="title"/>
          </p:nvPr>
        </p:nvSpPr>
        <p:spPr/>
        <p:txBody>
          <a:bodyPr/>
          <a:lstStyle/>
          <a:p>
            <a:r>
              <a:rPr lang="en-US"/>
              <a:t>Initiative on US Value Assessment Frameworks</a:t>
            </a:r>
          </a:p>
        </p:txBody>
      </p:sp>
      <p:sp>
        <p:nvSpPr>
          <p:cNvPr id="13" name="Content Placeholder 12"/>
          <p:cNvSpPr>
            <a:spLocks noGrp="1"/>
          </p:cNvSpPr>
          <p:nvPr>
            <p:ph idx="13"/>
          </p:nvPr>
        </p:nvSpPr>
        <p:spPr/>
        <p:txBody>
          <a:bodyPr>
            <a:normAutofit/>
          </a:bodyPr>
          <a:lstStyle/>
          <a:p>
            <a:pPr marL="0" indent="0" algn="ctr">
              <a:buNone/>
            </a:pPr>
            <a:endParaRPr lang="en-US" sz="1867">
              <a:solidFill>
                <a:prstClr val="black"/>
              </a:solidFill>
            </a:endParaRPr>
          </a:p>
          <a:p>
            <a:pPr marL="0" indent="0" algn="ctr">
              <a:buNone/>
            </a:pPr>
            <a:endParaRPr lang="en-US" sz="1867">
              <a:solidFill>
                <a:prstClr val="black"/>
              </a:solidFill>
            </a:endParaRPr>
          </a:p>
          <a:p>
            <a:pPr marL="0" indent="0" algn="ctr">
              <a:buNone/>
            </a:pPr>
            <a:r>
              <a:rPr lang="en-US" sz="1867">
                <a:solidFill>
                  <a:prstClr val="black"/>
                </a:solidFill>
              </a:rPr>
              <a:t>The ISPOR </a:t>
            </a:r>
            <a:r>
              <a:rPr lang="en-US" sz="1867" i="1">
                <a:solidFill>
                  <a:prstClr val="black"/>
                </a:solidFill>
              </a:rPr>
              <a:t>Initiative on </a:t>
            </a:r>
            <a:br>
              <a:rPr lang="en-US" sz="1867" i="1">
                <a:solidFill>
                  <a:prstClr val="black"/>
                </a:solidFill>
              </a:rPr>
            </a:br>
            <a:r>
              <a:rPr lang="en-US" sz="1867" i="1">
                <a:solidFill>
                  <a:prstClr val="black"/>
                </a:solidFill>
              </a:rPr>
              <a:t>US Value Assessment Frameworks</a:t>
            </a:r>
            <a:r>
              <a:rPr lang="en-US" sz="1867">
                <a:solidFill>
                  <a:prstClr val="black"/>
                </a:solidFill>
              </a:rPr>
              <a:t> </a:t>
            </a:r>
            <a:br>
              <a:rPr lang="en-US" sz="1867">
                <a:solidFill>
                  <a:prstClr val="black"/>
                </a:solidFill>
              </a:rPr>
            </a:br>
            <a:r>
              <a:rPr lang="en-US" sz="1867">
                <a:solidFill>
                  <a:prstClr val="black"/>
                </a:solidFill>
              </a:rPr>
              <a:t>was created to inform the shift towards </a:t>
            </a:r>
            <a:br>
              <a:rPr lang="en-US" sz="1867">
                <a:solidFill>
                  <a:prstClr val="black"/>
                </a:solidFill>
              </a:rPr>
            </a:br>
            <a:r>
              <a:rPr lang="en-US" sz="1867">
                <a:solidFill>
                  <a:prstClr val="black"/>
                </a:solidFill>
              </a:rPr>
              <a:t>a value-driven healthcare system </a:t>
            </a:r>
            <a:br>
              <a:rPr lang="en-US" sz="1867">
                <a:solidFill>
                  <a:prstClr val="black"/>
                </a:solidFill>
              </a:rPr>
            </a:br>
            <a:r>
              <a:rPr lang="en-US" sz="1867">
                <a:solidFill>
                  <a:prstClr val="black"/>
                </a:solidFill>
              </a:rPr>
              <a:t>by promoting the development and dissemination of high-quality, unbiased value assessment frameworks. </a:t>
            </a:r>
          </a:p>
          <a:p>
            <a:endParaRPr lang="en-US" sz="1867"/>
          </a:p>
        </p:txBody>
      </p:sp>
      <p:grpSp>
        <p:nvGrpSpPr>
          <p:cNvPr id="7" name="Group 6"/>
          <p:cNvGrpSpPr/>
          <p:nvPr/>
        </p:nvGrpSpPr>
        <p:grpSpPr>
          <a:xfrm>
            <a:off x="0" y="1"/>
            <a:ext cx="12195176" cy="745959"/>
            <a:chOff x="0" y="0"/>
            <a:chExt cx="12192000" cy="745958"/>
          </a:xfrm>
        </p:grpSpPr>
        <p:sp>
          <p:nvSpPr>
            <p:cNvPr id="8" name="Rectangle 7">
              <a:extLst>
                <a:ext uri="{FF2B5EF4-FFF2-40B4-BE49-F238E27FC236}">
                  <a16:creationId xmlns:a16="http://schemas.microsoft.com/office/drawing/2014/main" id="{01AF6681-3ED8-7E46-B442-9C388B64CDA9}"/>
                </a:ext>
              </a:extLst>
            </p:cNvPr>
            <p:cNvSpPr/>
            <p:nvPr/>
          </p:nvSpPr>
          <p:spPr>
            <a:xfrm>
              <a:off x="0" y="0"/>
              <a:ext cx="12192000" cy="745958"/>
            </a:xfrm>
            <a:prstGeom prst="rect">
              <a:avLst/>
            </a:prstGeom>
            <a:solidFill>
              <a:srgbClr val="E7E6E6"/>
            </a:solidFill>
            <a:ln w="12700" cap="flat" cmpd="sng" algn="ctr">
              <a:noFill/>
              <a:prstDash val="solid"/>
              <a:miter lim="800000"/>
            </a:ln>
            <a:effectLst/>
          </p:spPr>
          <p:txBody>
            <a:bodyPr rtlCol="0" anchor="ctr"/>
            <a:lstStyle/>
            <a:p>
              <a:pPr algn="ctr" defTabSz="914498">
                <a:defRPr/>
              </a:pPr>
              <a:endParaRPr lang="en-US" sz="2400" kern="0">
                <a:solidFill>
                  <a:prstClr val="white"/>
                </a:solidFill>
                <a:latin typeface="Calibri" panose="020F0502020204030204"/>
              </a:endParaRPr>
            </a:p>
          </p:txBody>
        </p:sp>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b="24382"/>
            <a:stretch/>
          </p:blipFill>
          <p:spPr>
            <a:xfrm>
              <a:off x="533400" y="141184"/>
              <a:ext cx="1945105" cy="463587"/>
            </a:xfrm>
            <a:prstGeom prst="rect">
              <a:avLst/>
            </a:prstGeom>
          </p:spPr>
        </p:pic>
      </p:grpSp>
      <p:sp>
        <p:nvSpPr>
          <p:cNvPr id="14" name="Content Placeholder 5"/>
          <p:cNvSpPr txBox="1">
            <a:spLocks/>
          </p:cNvSpPr>
          <p:nvPr/>
        </p:nvSpPr>
        <p:spPr>
          <a:xfrm>
            <a:off x="1536715" y="1918620"/>
            <a:ext cx="4630824" cy="4525963"/>
          </a:xfrm>
          <a:prstGeom prst="rect">
            <a:avLst/>
          </a:prstGeom>
        </p:spPr>
        <p:txBody>
          <a:bodyPr lIns="91452" tIns="45727" rIns="91452" bIns="45727">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defTabSz="914498">
              <a:buClr>
                <a:srgbClr val="3B3939"/>
              </a:buClr>
              <a:buNone/>
              <a:defRPr/>
            </a:pPr>
            <a:r>
              <a:rPr lang="en-US" sz="1600">
                <a:solidFill>
                  <a:prstClr val="black"/>
                </a:solidFill>
              </a:rPr>
              <a:t>ispor.org/valueframeworks</a:t>
            </a:r>
          </a:p>
        </p:txBody>
      </p:sp>
      <p:grpSp>
        <p:nvGrpSpPr>
          <p:cNvPr id="11" name="Group 10"/>
          <p:cNvGrpSpPr/>
          <p:nvPr/>
        </p:nvGrpSpPr>
        <p:grpSpPr>
          <a:xfrm>
            <a:off x="2281472" y="2101497"/>
            <a:ext cx="3089411" cy="4222212"/>
            <a:chOff x="1711104" y="1576122"/>
            <a:chExt cx="2317058" cy="3166659"/>
          </a:xfrm>
        </p:grpSpPr>
        <p:pic>
          <p:nvPicPr>
            <p:cNvPr id="16" name="Pictur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11104" y="1576122"/>
              <a:ext cx="2317058" cy="3166659"/>
            </a:xfrm>
            <a:prstGeom prst="rect">
              <a:avLst/>
            </a:prstGeom>
            <a:ln>
              <a:noFill/>
            </a:ln>
            <a:effectLst>
              <a:outerShdw blurRad="190500" dist="228600" dir="2700000" algn="ctr">
                <a:srgbClr val="000000">
                  <a:alpha val="30000"/>
                </a:srgbClr>
              </a:outerShdw>
            </a:effectLst>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04352" y="1966183"/>
              <a:ext cx="1529972" cy="2297981"/>
            </a:xfrm>
            <a:prstGeom prst="rect">
              <a:avLst/>
            </a:prstGeom>
          </p:spPr>
        </p:pic>
      </p:grpSp>
    </p:spTree>
    <p:extLst>
      <p:ext uri="{BB962C8B-B14F-4D97-AF65-F5344CB8AC3E}">
        <p14:creationId xmlns:p14="http://schemas.microsoft.com/office/powerpoint/2010/main" val="1960730079"/>
      </p:ext>
    </p:extLst>
  </p:cSld>
  <p:clrMapOvr>
    <a:masterClrMapping/>
  </p:clrMapOvr>
  <p:transition spd="slow">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8962" y="738962"/>
            <a:ext cx="12183038" cy="6121290"/>
            <a:chOff x="-3" y="738962"/>
            <a:chExt cx="12208046" cy="6121290"/>
          </a:xfrm>
        </p:grpSpPr>
        <p:pic>
          <p:nvPicPr>
            <p:cNvPr id="6" name="Picture 5"/>
            <p:cNvPicPr>
              <a:picLocks noChangeAspect="1"/>
            </p:cNvPicPr>
            <p:nvPr/>
          </p:nvPicPr>
          <p:blipFill>
            <a:blip r:embed="rId2"/>
            <a:stretch>
              <a:fillRect/>
            </a:stretch>
          </p:blipFill>
          <p:spPr>
            <a:xfrm>
              <a:off x="5716423" y="2293257"/>
              <a:ext cx="6491620" cy="4566995"/>
            </a:xfrm>
            <a:prstGeom prst="rect">
              <a:avLst/>
            </a:prstGeom>
          </p:spPr>
        </p:pic>
        <p:pic>
          <p:nvPicPr>
            <p:cNvPr id="8" name="Picture 7"/>
            <p:cNvPicPr>
              <a:picLocks noChangeAspect="1"/>
            </p:cNvPicPr>
            <p:nvPr/>
          </p:nvPicPr>
          <p:blipFill>
            <a:blip r:embed="rId3"/>
            <a:stretch>
              <a:fillRect/>
            </a:stretch>
          </p:blipFill>
          <p:spPr>
            <a:xfrm flipV="1">
              <a:off x="5716423" y="738962"/>
              <a:ext cx="6475577" cy="1554293"/>
            </a:xfrm>
            <a:prstGeom prst="rect">
              <a:avLst/>
            </a:prstGeom>
          </p:spPr>
        </p:pic>
        <p:pic>
          <p:nvPicPr>
            <p:cNvPr id="9" name="Picture 8"/>
            <p:cNvPicPr>
              <a:picLocks noChangeAspect="1"/>
            </p:cNvPicPr>
            <p:nvPr/>
          </p:nvPicPr>
          <p:blipFill>
            <a:blip r:embed="rId4"/>
            <a:stretch>
              <a:fillRect/>
            </a:stretch>
          </p:blipFill>
          <p:spPr>
            <a:xfrm flipH="1">
              <a:off x="-3" y="738965"/>
              <a:ext cx="5863773" cy="6121287"/>
            </a:xfrm>
            <a:prstGeom prst="rect">
              <a:avLst/>
            </a:prstGeom>
          </p:spPr>
        </p:pic>
      </p:grpSp>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5188A2-9321-6042-A206-4A6E154C04BE}" type="slidenum">
              <a:rPr kumimoji="0" lang="en-US" sz="1200" b="1" i="0" u="none" strike="noStrike" kern="1200" cap="none" spc="0" normalizeH="0" baseline="0" noProof="0" smtClean="0">
                <a:ln>
                  <a:noFill/>
                </a:ln>
                <a:solidFill>
                  <a:srgbClr val="35A0CE"/>
                </a:solidFill>
                <a:effectLst/>
                <a:uLnTx/>
                <a:uFillTx/>
                <a:latin typeface="Open Sans"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1200" b="1" i="0" u="none" strike="noStrike" kern="1200" cap="none" spc="0" normalizeH="0" baseline="0" noProof="0">
              <a:ln>
                <a:noFill/>
              </a:ln>
              <a:solidFill>
                <a:srgbClr val="35A0CE"/>
              </a:solidFill>
              <a:effectLst/>
              <a:uLnTx/>
              <a:uFillTx/>
              <a:latin typeface="Open Sans" charset="0"/>
              <a:ea typeface="+mn-ea"/>
              <a:cs typeface="+mn-cs"/>
            </a:endParaRPr>
          </a:p>
        </p:txBody>
      </p:sp>
      <p:sp>
        <p:nvSpPr>
          <p:cNvPr id="3" name="Text Placeholder 2"/>
          <p:cNvSpPr>
            <a:spLocks noGrp="1"/>
          </p:cNvSpPr>
          <p:nvPr>
            <p:ph type="body" sz="quarter" idx="10"/>
          </p:nvPr>
        </p:nvSpPr>
        <p:spPr>
          <a:xfrm>
            <a:off x="651262" y="1130968"/>
            <a:ext cx="10661779" cy="1022266"/>
          </a:xfrm>
        </p:spPr>
        <p:txBody>
          <a:bodyPr/>
          <a:lstStyle/>
          <a:p>
            <a:r>
              <a:rPr lang="en-US" dirty="0"/>
              <a:t>Comparative Effectiveness Research Collaborative </a:t>
            </a:r>
          </a:p>
        </p:txBody>
      </p:sp>
      <p:sp>
        <p:nvSpPr>
          <p:cNvPr id="4" name="Text Placeholder 3"/>
          <p:cNvSpPr>
            <a:spLocks noGrp="1"/>
          </p:cNvSpPr>
          <p:nvPr>
            <p:ph type="body" sz="quarter" idx="13"/>
          </p:nvPr>
        </p:nvSpPr>
        <p:spPr>
          <a:xfrm>
            <a:off x="651263" y="1953871"/>
            <a:ext cx="7187448" cy="2430379"/>
          </a:xfrm>
        </p:spPr>
        <p:txBody>
          <a:bodyPr/>
          <a:lstStyle/>
          <a:p>
            <a:pPr marL="514350" indent="-228600" defTabSz="457200">
              <a:buFont typeface="Arial" panose="020B0604020202020204" pitchFamily="34" charset="0"/>
              <a:buChar char="•"/>
            </a:pPr>
            <a:r>
              <a:rPr lang="en-US" sz="1800" dirty="0">
                <a:solidFill>
                  <a:srgbClr val="141313"/>
                </a:solidFill>
                <a:latin typeface="Arial" panose="020B0604020202020204" pitchFamily="34" charset="0"/>
                <a:cs typeface="Arial" panose="020B0604020202020204" pitchFamily="34" charset="0"/>
              </a:rPr>
              <a:t>Advances the use of comparative evidence to improve health outcomes</a:t>
            </a:r>
          </a:p>
          <a:p>
            <a:pPr marL="514350" indent="-228600" defTabSz="457200">
              <a:spcAft>
                <a:spcPts val="600"/>
              </a:spcAft>
              <a:buFont typeface="Arial" panose="020B0604020202020204" pitchFamily="34" charset="0"/>
              <a:buChar char="•"/>
            </a:pPr>
            <a:r>
              <a:rPr lang="en-US" sz="1800" dirty="0">
                <a:solidFill>
                  <a:srgbClr val="141313"/>
                </a:solidFill>
                <a:latin typeface="Arial" panose="020B0604020202020204" pitchFamily="34" charset="0"/>
                <a:cs typeface="Arial" panose="020B0604020202020204" pitchFamily="34" charset="0"/>
              </a:rPr>
              <a:t>Provides today’s formulary decision makers with guidance on how to interpret, evaluate, and use new research through:</a:t>
            </a:r>
          </a:p>
          <a:p>
            <a:pPr marL="1028700" lvl="1" indent="-285750" defTabSz="457200">
              <a:spcAft>
                <a:spcPts val="600"/>
              </a:spcAft>
              <a:buFont typeface="Courier New" panose="02070309020205020404" pitchFamily="49" charset="0"/>
              <a:buChar char="o"/>
            </a:pPr>
            <a:r>
              <a:rPr lang="en-US" sz="1400" i="1" dirty="0">
                <a:solidFill>
                  <a:srgbClr val="141313"/>
                </a:solidFill>
                <a:latin typeface="Arial" panose="020B0604020202020204" pitchFamily="34" charset="0"/>
                <a:cs typeface="Arial" panose="020B0604020202020204" pitchFamily="34" charset="0"/>
              </a:rPr>
              <a:t>Assessing the Evidence for Healthcare Decision Makers </a:t>
            </a:r>
            <a:br>
              <a:rPr lang="en-US" sz="1400" i="1" dirty="0">
                <a:solidFill>
                  <a:srgbClr val="141313"/>
                </a:solidFill>
                <a:latin typeface="Arial" panose="020B0604020202020204" pitchFamily="34" charset="0"/>
                <a:cs typeface="Arial" panose="020B0604020202020204" pitchFamily="34" charset="0"/>
              </a:rPr>
            </a:br>
            <a:r>
              <a:rPr lang="en-US" sz="1400" dirty="0">
                <a:solidFill>
                  <a:srgbClr val="141313"/>
                </a:solidFill>
                <a:latin typeface="Arial" panose="020B0604020202020204" pitchFamily="34" charset="0"/>
                <a:cs typeface="Arial" panose="020B0604020202020204" pitchFamily="34" charset="0"/>
              </a:rPr>
              <a:t>online questionnaire </a:t>
            </a:r>
          </a:p>
          <a:p>
            <a:pPr marL="1028700" lvl="1" indent="-285750" defTabSz="457200">
              <a:spcAft>
                <a:spcPts val="600"/>
              </a:spcAft>
              <a:buFont typeface="Courier New" panose="02070309020205020404" pitchFamily="49" charset="0"/>
              <a:buChar char="o"/>
            </a:pPr>
            <a:r>
              <a:rPr lang="en-US" sz="1400" i="1" dirty="0">
                <a:solidFill>
                  <a:srgbClr val="141313"/>
                </a:solidFill>
                <a:latin typeface="Arial" panose="020B0604020202020204" pitchFamily="34" charset="0"/>
                <a:cs typeface="Arial" panose="020B0604020202020204" pitchFamily="34" charset="0"/>
              </a:rPr>
              <a:t>Synthesizing a Body of Evidence </a:t>
            </a:r>
            <a:r>
              <a:rPr lang="en-US" sz="1400" dirty="0">
                <a:solidFill>
                  <a:srgbClr val="141313"/>
                </a:solidFill>
                <a:latin typeface="Arial" panose="020B0604020202020204" pitchFamily="34" charset="0"/>
                <a:cs typeface="Arial" panose="020B0604020202020204" pitchFamily="34" charset="0"/>
              </a:rPr>
              <a:t>online guided review</a:t>
            </a:r>
          </a:p>
          <a:p>
            <a:pPr marL="1028700" lvl="1" indent="-285750" defTabSz="457200">
              <a:spcAft>
                <a:spcPts val="600"/>
              </a:spcAft>
              <a:buFont typeface="Courier New" panose="02070309020205020404" pitchFamily="49" charset="0"/>
              <a:buChar char="o"/>
            </a:pPr>
            <a:r>
              <a:rPr lang="en-US" sz="1400" dirty="0">
                <a:solidFill>
                  <a:srgbClr val="141313"/>
                </a:solidFill>
                <a:latin typeface="Arial" panose="020B0604020202020204" pitchFamily="34" charset="0"/>
                <a:cs typeface="Arial" panose="020B0604020202020204" pitchFamily="34" charset="0"/>
              </a:rPr>
              <a:t>Online training and </a:t>
            </a:r>
            <a:r>
              <a:rPr lang="en-US" sz="1400" i="1" dirty="0">
                <a:solidFill>
                  <a:srgbClr val="141313"/>
                </a:solidFill>
                <a:latin typeface="Arial" panose="020B0604020202020204" pitchFamily="34" charset="0"/>
                <a:cs typeface="Arial" panose="020B0604020202020204" pitchFamily="34" charset="0"/>
              </a:rPr>
              <a:t>CER Certificate Program</a:t>
            </a:r>
            <a:endParaRPr lang="en-US" sz="2000" i="1" dirty="0">
              <a:solidFill>
                <a:srgbClr val="141313"/>
              </a:solidFill>
              <a:latin typeface="Arial" panose="020B0604020202020204" pitchFamily="34" charset="0"/>
              <a:cs typeface="Arial" panose="020B0604020202020204" pitchFamily="34" charset="0"/>
            </a:endParaRPr>
          </a:p>
          <a:p>
            <a:endParaRPr lang="en-US" dirty="0"/>
          </a:p>
        </p:txBody>
      </p:sp>
      <p:grpSp>
        <p:nvGrpSpPr>
          <p:cNvPr id="17" name="Group 16"/>
          <p:cNvGrpSpPr/>
          <p:nvPr/>
        </p:nvGrpSpPr>
        <p:grpSpPr>
          <a:xfrm>
            <a:off x="0" y="-6993"/>
            <a:ext cx="12192000" cy="745958"/>
            <a:chOff x="0" y="-6993"/>
            <a:chExt cx="12192000" cy="745958"/>
          </a:xfrm>
        </p:grpSpPr>
        <p:sp>
          <p:nvSpPr>
            <p:cNvPr id="18" name="Rectangle 17"/>
            <p:cNvSpPr/>
            <p:nvPr/>
          </p:nvSpPr>
          <p:spPr>
            <a:xfrm>
              <a:off x="0" y="-6993"/>
              <a:ext cx="12192000" cy="7459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p:cNvPicPr>
              <a:picLocks noChangeAspect="1"/>
            </p:cNvPicPr>
            <p:nvPr/>
          </p:nvPicPr>
          <p:blipFill rotWithShape="1">
            <a:blip r:embed="rId5" cstate="print">
              <a:extLst>
                <a:ext uri="{28A0092B-C50C-407E-A947-70E740481C1C}">
                  <a14:useLocalDpi xmlns:a14="http://schemas.microsoft.com/office/drawing/2010/main"/>
                </a:ext>
              </a:extLst>
            </a:blip>
            <a:srcRect b="24382"/>
            <a:stretch/>
          </p:blipFill>
          <p:spPr>
            <a:xfrm>
              <a:off x="533400" y="134191"/>
              <a:ext cx="1945105" cy="463587"/>
            </a:xfrm>
            <a:prstGeom prst="rect">
              <a:avLst/>
            </a:prstGeom>
          </p:spPr>
        </p:pic>
      </p:grpSp>
      <p:grpSp>
        <p:nvGrpSpPr>
          <p:cNvPr id="5" name="Group 4"/>
          <p:cNvGrpSpPr/>
          <p:nvPr/>
        </p:nvGrpSpPr>
        <p:grpSpPr>
          <a:xfrm>
            <a:off x="611448" y="5904496"/>
            <a:ext cx="3811551" cy="906500"/>
            <a:chOff x="611448" y="5904496"/>
            <a:chExt cx="3811551" cy="906500"/>
          </a:xfrm>
        </p:grpSpPr>
        <p:grpSp>
          <p:nvGrpSpPr>
            <p:cNvPr id="24" name="Group 23"/>
            <p:cNvGrpSpPr/>
            <p:nvPr/>
          </p:nvGrpSpPr>
          <p:grpSpPr>
            <a:xfrm>
              <a:off x="611448" y="5998951"/>
              <a:ext cx="3811551" cy="738857"/>
              <a:chOff x="13330" y="5695079"/>
              <a:chExt cx="4507235" cy="873713"/>
            </a:xfrm>
          </p:grpSpPr>
          <p:pic>
            <p:nvPicPr>
              <p:cNvPr id="25" name="Picture 2" descr="http://thehill.com/images/stories/whitepapers/org/npc400x150.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914061" y="5830716"/>
                <a:ext cx="1606504" cy="60243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http://static.wixstatic.com/media/54b1c1_3a14c4bf096d40b89a1bd17082dd3f5b.gif"/>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3330" y="5695079"/>
                <a:ext cx="1738453" cy="873713"/>
              </a:xfrm>
              <a:prstGeom prst="rect">
                <a:avLst/>
              </a:prstGeom>
              <a:noFill/>
              <a:extLst>
                <a:ext uri="{909E8E84-426E-40DD-AFC4-6F175D3DCCD1}">
                  <a14:hiddenFill xmlns:a14="http://schemas.microsoft.com/office/drawing/2010/main">
                    <a:solidFill>
                      <a:srgbClr val="FFFFFF"/>
                    </a:solidFill>
                  </a14:hiddenFill>
                </a:ext>
              </a:extLst>
            </p:spPr>
          </p:pic>
        </p:grpSp>
        <p:pic>
          <p:nvPicPr>
            <p:cNvPr id="28" name="Picture 27"/>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028216" y="5904496"/>
              <a:ext cx="906500" cy="906500"/>
            </a:xfrm>
            <a:prstGeom prst="rect">
              <a:avLst/>
            </a:prstGeom>
          </p:spPr>
        </p:pic>
      </p:grpSp>
    </p:spTree>
    <p:extLst>
      <p:ext uri="{BB962C8B-B14F-4D97-AF65-F5344CB8AC3E}">
        <p14:creationId xmlns:p14="http://schemas.microsoft.com/office/powerpoint/2010/main" val="3673245815"/>
      </p:ext>
    </p:extLst>
  </p:cSld>
  <p:clrMapOvr>
    <a:masterClrMapping/>
  </p:clrMapOvr>
  <p:transition spd="slow">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0" y="597778"/>
            <a:ext cx="12192001" cy="7501956"/>
            <a:chOff x="-1" y="-5117"/>
            <a:chExt cx="11849629" cy="7291288"/>
          </a:xfrm>
        </p:grpSpPr>
        <p:pic>
          <p:nvPicPr>
            <p:cNvPr id="21" name="Picture 2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 y="-5117"/>
              <a:ext cx="11849629" cy="7291288"/>
            </a:xfrm>
            <a:prstGeom prst="rect">
              <a:avLst/>
            </a:prstGeom>
          </p:spPr>
        </p:pic>
        <p:sp>
          <p:nvSpPr>
            <p:cNvPr id="22" name="Rectangle 21"/>
            <p:cNvSpPr/>
            <p:nvPr/>
          </p:nvSpPr>
          <p:spPr>
            <a:xfrm>
              <a:off x="-1" y="-5117"/>
              <a:ext cx="11849629" cy="7291288"/>
            </a:xfrm>
            <a:prstGeom prst="rect">
              <a:avLst/>
            </a:prstGeom>
            <a:solidFill>
              <a:srgbClr val="FFFFFF">
                <a:alpha val="3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Slide Number Placeholder 1"/>
          <p:cNvSpPr>
            <a:spLocks noGrp="1"/>
          </p:cNvSpPr>
          <p:nvPr>
            <p:ph type="sldNum" sz="quarter" idx="12"/>
          </p:nvPr>
        </p:nvSpPr>
        <p:spPr/>
        <p:txBody>
          <a:bodyPr/>
          <a:lstStyle/>
          <a:p>
            <a:pPr lvl="0"/>
            <a:fld id="{9C5188A2-9321-6042-A206-4A6E154C04BE}" type="slidenum">
              <a:rPr lang="en-US" noProof="0" smtClean="0"/>
              <a:pPr lvl="0"/>
              <a:t>36</a:t>
            </a:fld>
            <a:endParaRPr lang="en-US" noProof="0"/>
          </a:p>
        </p:txBody>
      </p:sp>
      <p:sp>
        <p:nvSpPr>
          <p:cNvPr id="3" name="Text Placeholder 2"/>
          <p:cNvSpPr>
            <a:spLocks noGrp="1"/>
          </p:cNvSpPr>
          <p:nvPr>
            <p:ph type="body" sz="quarter" idx="10"/>
          </p:nvPr>
        </p:nvSpPr>
        <p:spPr>
          <a:xfrm>
            <a:off x="1703888" y="1130968"/>
            <a:ext cx="7562032" cy="1022266"/>
          </a:xfrm>
        </p:spPr>
        <p:txBody>
          <a:bodyPr/>
          <a:lstStyle/>
          <a:p>
            <a:r>
              <a:rPr lang="en-US" dirty="0"/>
              <a:t>ISPOR HEOR Competencies Framework</a:t>
            </a:r>
            <a:r>
              <a:rPr lang="en-US" baseline="30000" dirty="0"/>
              <a:t>™</a:t>
            </a:r>
          </a:p>
        </p:txBody>
      </p:sp>
      <p:sp>
        <p:nvSpPr>
          <p:cNvPr id="4" name="Text Placeholder 3"/>
          <p:cNvSpPr>
            <a:spLocks noGrp="1"/>
          </p:cNvSpPr>
          <p:nvPr>
            <p:ph type="body" sz="quarter" idx="13"/>
          </p:nvPr>
        </p:nvSpPr>
        <p:spPr/>
        <p:txBody>
          <a:bodyPr/>
          <a:lstStyle/>
          <a:p>
            <a:pPr marL="0" indent="0">
              <a:buNone/>
            </a:pPr>
            <a:r>
              <a:rPr lang="en-US" dirty="0"/>
              <a:t>Initiatives Objectives:</a:t>
            </a:r>
          </a:p>
          <a:p>
            <a:pPr lvl="1"/>
            <a:r>
              <a:rPr lang="en-US" dirty="0"/>
              <a:t>To comprehensively define the health economics </a:t>
            </a:r>
            <a:br>
              <a:rPr lang="en-US" dirty="0"/>
            </a:br>
            <a:r>
              <a:rPr lang="en-US" dirty="0"/>
              <a:t>and outcomes research discipline, including: </a:t>
            </a:r>
          </a:p>
          <a:p>
            <a:pPr lvl="2">
              <a:buFont typeface="Courier New" panose="02070309020205020404" pitchFamily="49" charset="0"/>
              <a:buChar char="o"/>
            </a:pPr>
            <a:r>
              <a:rPr lang="en-US" dirty="0"/>
              <a:t>Competencies professionals need for </a:t>
            </a:r>
            <a:br>
              <a:rPr lang="en-US" dirty="0"/>
            </a:br>
            <a:r>
              <a:rPr lang="en-US" dirty="0"/>
              <a:t>success in the field</a:t>
            </a:r>
          </a:p>
          <a:p>
            <a:pPr lvl="2">
              <a:buFont typeface="Courier New" panose="02070309020205020404" pitchFamily="49" charset="0"/>
              <a:buChar char="o"/>
            </a:pPr>
            <a:r>
              <a:rPr lang="en-US" dirty="0"/>
              <a:t>Competency gaps that are often seen </a:t>
            </a:r>
            <a:br>
              <a:rPr lang="en-US" dirty="0"/>
            </a:br>
            <a:r>
              <a:rPr lang="en-US" dirty="0"/>
              <a:t>in candidates and employees</a:t>
            </a:r>
          </a:p>
          <a:p>
            <a:pPr lvl="2">
              <a:buFont typeface="Courier New" panose="02070309020205020404" pitchFamily="49" charset="0"/>
              <a:buChar char="o"/>
            </a:pPr>
            <a:r>
              <a:rPr lang="en-US" dirty="0"/>
              <a:t>Training/education gaps that </a:t>
            </a:r>
            <a:br>
              <a:rPr lang="en-US" dirty="0"/>
            </a:br>
            <a:r>
              <a:rPr lang="en-US" dirty="0"/>
              <a:t>need to be addressed</a:t>
            </a:r>
          </a:p>
          <a:p>
            <a:endParaRPr lang="en-US" dirty="0"/>
          </a:p>
        </p:txBody>
      </p:sp>
      <p:grpSp>
        <p:nvGrpSpPr>
          <p:cNvPr id="17" name="Group 16"/>
          <p:cNvGrpSpPr/>
          <p:nvPr/>
        </p:nvGrpSpPr>
        <p:grpSpPr>
          <a:xfrm>
            <a:off x="0" y="-6993"/>
            <a:ext cx="12192000" cy="745958"/>
            <a:chOff x="0" y="-6993"/>
            <a:chExt cx="12192000" cy="745958"/>
          </a:xfrm>
        </p:grpSpPr>
        <p:sp>
          <p:nvSpPr>
            <p:cNvPr id="18" name="Rectangle 17"/>
            <p:cNvSpPr/>
            <p:nvPr/>
          </p:nvSpPr>
          <p:spPr>
            <a:xfrm>
              <a:off x="0" y="-6993"/>
              <a:ext cx="12192000" cy="7459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p:cNvPicPr>
              <a:picLocks noChangeAspect="1"/>
            </p:cNvPicPr>
            <p:nvPr/>
          </p:nvPicPr>
          <p:blipFill rotWithShape="1">
            <a:blip r:embed="rId3" cstate="print">
              <a:extLst>
                <a:ext uri="{28A0092B-C50C-407E-A947-70E740481C1C}">
                  <a14:useLocalDpi xmlns:a14="http://schemas.microsoft.com/office/drawing/2010/main"/>
                </a:ext>
              </a:extLst>
            </a:blip>
            <a:srcRect b="24382"/>
            <a:stretch/>
          </p:blipFill>
          <p:spPr>
            <a:xfrm>
              <a:off x="533400" y="134191"/>
              <a:ext cx="1945105" cy="463587"/>
            </a:xfrm>
            <a:prstGeom prst="rect">
              <a:avLst/>
            </a:prstGeom>
          </p:spPr>
        </p:pic>
      </p:grpSp>
    </p:spTree>
    <p:extLst>
      <p:ext uri="{BB962C8B-B14F-4D97-AF65-F5344CB8AC3E}">
        <p14:creationId xmlns:p14="http://schemas.microsoft.com/office/powerpoint/2010/main" val="268550617"/>
      </p:ext>
    </p:extLst>
  </p:cSld>
  <p:clrMapOvr>
    <a:masterClrMapping/>
  </p:clrMapOvr>
  <p:transition spd="slow">
    <p:wipe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894"/>
            <a:ext cx="12195176" cy="685978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652">
              <a:defRPr/>
            </a:pPr>
            <a:endParaRPr lang="en-US" sz="1801">
              <a:solidFill>
                <a:prstClr val="white"/>
              </a:solidFill>
              <a:latin typeface="Calibri" panose="020F0502020204030204"/>
            </a:endParaRPr>
          </a:p>
        </p:txBody>
      </p:sp>
      <p:sp>
        <p:nvSpPr>
          <p:cNvPr id="2" name="Title 1"/>
          <p:cNvSpPr>
            <a:spLocks noGrp="1"/>
          </p:cNvSpPr>
          <p:nvPr>
            <p:ph type="title"/>
          </p:nvPr>
        </p:nvSpPr>
        <p:spPr/>
        <p:txBody>
          <a:bodyPr>
            <a:normAutofit/>
          </a:bodyPr>
          <a:lstStyle/>
          <a:p>
            <a:pPr defTabSz="914652">
              <a:lnSpc>
                <a:spcPts val="3401"/>
              </a:lnSpc>
              <a:spcBef>
                <a:spcPts val="0"/>
              </a:spcBef>
              <a:defRPr/>
            </a:pPr>
            <a:r>
              <a:rPr lang="en-US" i="1" spc="-100">
                <a:solidFill>
                  <a:prstClr val="white"/>
                </a:solidFill>
                <a:latin typeface="+mn-lt"/>
              </a:rPr>
              <a:t>Women in HEOR </a:t>
            </a:r>
            <a:r>
              <a:rPr lang="en-US">
                <a:solidFill>
                  <a:prstClr val="white"/>
                </a:solidFill>
                <a:latin typeface="+mn-lt"/>
              </a:rPr>
              <a:t>Initiative</a:t>
            </a:r>
            <a:endParaRPr lang="en-US">
              <a:latin typeface="+mn-lt"/>
            </a:endParaRPr>
          </a:p>
        </p:txBody>
      </p:sp>
      <p:sp>
        <p:nvSpPr>
          <p:cNvPr id="3" name="Content Placeholder 2"/>
          <p:cNvSpPr>
            <a:spLocks noGrp="1"/>
          </p:cNvSpPr>
          <p:nvPr>
            <p:ph idx="1"/>
          </p:nvPr>
        </p:nvSpPr>
        <p:spPr>
          <a:xfrm>
            <a:off x="1646774" y="2171702"/>
            <a:ext cx="4849012" cy="4043463"/>
          </a:xfrm>
        </p:spPr>
        <p:txBody>
          <a:bodyPr>
            <a:normAutofit/>
          </a:bodyPr>
          <a:lstStyle/>
          <a:p>
            <a:pPr>
              <a:spcAft>
                <a:spcPts val="1600"/>
              </a:spcAft>
              <a:buClr>
                <a:schemeClr val="bg1"/>
              </a:buClr>
            </a:pPr>
            <a:r>
              <a:rPr lang="en-US" sz="2000">
                <a:solidFill>
                  <a:schemeClr val="bg1"/>
                </a:solidFill>
                <a:latin typeface="+mn-lt"/>
              </a:rPr>
              <a:t>To support the growth, development, and contribution of women in health economics and outcomes research (HEOR)</a:t>
            </a:r>
          </a:p>
          <a:p>
            <a:pPr>
              <a:spcAft>
                <a:spcPts val="1600"/>
              </a:spcAft>
              <a:buClr>
                <a:schemeClr val="bg1"/>
              </a:buClr>
            </a:pPr>
            <a:r>
              <a:rPr lang="en-US" sz="2000">
                <a:solidFill>
                  <a:schemeClr val="bg1"/>
                </a:solidFill>
                <a:latin typeface="+mn-lt"/>
              </a:rPr>
              <a:t>To serve as a catalyst for women’s leadership in the field</a:t>
            </a:r>
          </a:p>
          <a:p>
            <a:pPr>
              <a:spcAft>
                <a:spcPts val="1600"/>
              </a:spcAft>
              <a:buClr>
                <a:schemeClr val="bg1"/>
              </a:buClr>
            </a:pPr>
            <a:r>
              <a:rPr lang="en-US" sz="2000">
                <a:solidFill>
                  <a:schemeClr val="bg1"/>
                </a:solidFill>
                <a:latin typeface="+mn-lt"/>
              </a:rPr>
              <a:t>To offer a platform for ISPOR women to collaborate, network, share, and mentor each other</a:t>
            </a:r>
          </a:p>
        </p:txBody>
      </p:sp>
      <p:grpSp>
        <p:nvGrpSpPr>
          <p:cNvPr id="4" name="Group 3"/>
          <p:cNvGrpSpPr/>
          <p:nvPr/>
        </p:nvGrpSpPr>
        <p:grpSpPr>
          <a:xfrm>
            <a:off x="0" y="-893"/>
            <a:ext cx="12195176" cy="746152"/>
            <a:chOff x="0" y="0"/>
            <a:chExt cx="12192000" cy="745958"/>
          </a:xfrm>
        </p:grpSpPr>
        <p:sp>
          <p:nvSpPr>
            <p:cNvPr id="5" name="Rectangle 4">
              <a:extLst>
                <a:ext uri="{FF2B5EF4-FFF2-40B4-BE49-F238E27FC236}">
                  <a16:creationId xmlns:a16="http://schemas.microsoft.com/office/drawing/2014/main" id="{01AF6681-3ED8-7E46-B442-9C388B64CDA9}"/>
                </a:ext>
              </a:extLst>
            </p:cNvPr>
            <p:cNvSpPr/>
            <p:nvPr/>
          </p:nvSpPr>
          <p:spPr>
            <a:xfrm>
              <a:off x="0" y="0"/>
              <a:ext cx="12192000" cy="745958"/>
            </a:xfrm>
            <a:prstGeom prst="rect">
              <a:avLst/>
            </a:prstGeom>
            <a:solidFill>
              <a:srgbClr val="E7E6E6"/>
            </a:solidFill>
            <a:ln w="12700" cap="flat" cmpd="sng" algn="ctr">
              <a:noFill/>
              <a:prstDash val="solid"/>
              <a:miter lim="800000"/>
            </a:ln>
            <a:effectLst/>
          </p:spPr>
          <p:txBody>
            <a:bodyPr rtlCol="0" anchor="ctr"/>
            <a:lstStyle/>
            <a:p>
              <a:pPr algn="ctr" defTabSz="914652">
                <a:defRPr/>
              </a:pPr>
              <a:endParaRPr lang="en-US" sz="1801" kern="0">
                <a:solidFill>
                  <a:prstClr val="white"/>
                </a:solidFill>
                <a:latin typeface="Calibri" panose="020F0502020204030204"/>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24382"/>
            <a:stretch/>
          </p:blipFill>
          <p:spPr>
            <a:xfrm>
              <a:off x="533400" y="141184"/>
              <a:ext cx="1945105" cy="463587"/>
            </a:xfrm>
            <a:prstGeom prst="rect">
              <a:avLst/>
            </a:prstGeom>
          </p:spPr>
        </p:pic>
      </p:grpSp>
      <p:grpSp>
        <p:nvGrpSpPr>
          <p:cNvPr id="19" name="Group 18">
            <a:extLst>
              <a:ext uri="{FF2B5EF4-FFF2-40B4-BE49-F238E27FC236}">
                <a16:creationId xmlns:a16="http://schemas.microsoft.com/office/drawing/2014/main" id="{66B79221-CFAC-4623-B531-75513F83448D}"/>
              </a:ext>
            </a:extLst>
          </p:cNvPr>
          <p:cNvGrpSpPr/>
          <p:nvPr/>
        </p:nvGrpSpPr>
        <p:grpSpPr>
          <a:xfrm>
            <a:off x="6767710" y="1928999"/>
            <a:ext cx="5197205" cy="4258509"/>
            <a:chOff x="3171468" y="723953"/>
            <a:chExt cx="7843892" cy="7048217"/>
          </a:xfrm>
        </p:grpSpPr>
        <p:pic>
          <p:nvPicPr>
            <p:cNvPr id="20" name="Picture 19">
              <a:extLst>
                <a:ext uri="{FF2B5EF4-FFF2-40B4-BE49-F238E27FC236}">
                  <a16:creationId xmlns:a16="http://schemas.microsoft.com/office/drawing/2014/main" id="{D3E83340-1C4C-4A8F-A2AD-5AB77F19BAC2}"/>
                </a:ext>
              </a:extLst>
            </p:cNvPr>
            <p:cNvPicPr>
              <a:picLocks noChangeAspect="1"/>
            </p:cNvPicPr>
            <p:nvPr/>
          </p:nvPicPr>
          <p:blipFill>
            <a:blip r:embed="rId3"/>
            <a:stretch>
              <a:fillRect/>
            </a:stretch>
          </p:blipFill>
          <p:spPr>
            <a:xfrm>
              <a:off x="5560746" y="2620010"/>
              <a:ext cx="2540215" cy="1960804"/>
            </a:xfrm>
            <a:prstGeom prst="rect">
              <a:avLst/>
            </a:prstGeom>
          </p:spPr>
        </p:pic>
        <p:pic>
          <p:nvPicPr>
            <p:cNvPr id="21" name="Picture 20">
              <a:extLst>
                <a:ext uri="{FF2B5EF4-FFF2-40B4-BE49-F238E27FC236}">
                  <a16:creationId xmlns:a16="http://schemas.microsoft.com/office/drawing/2014/main" id="{505F8BCB-B079-4CF4-80B7-EBB4AE25BA4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01982" y="890711"/>
              <a:ext cx="2236144" cy="1493249"/>
            </a:xfrm>
            <a:prstGeom prst="rect">
              <a:avLst/>
            </a:prstGeom>
            <a:ln>
              <a:noFill/>
            </a:ln>
            <a:effectLst>
              <a:outerShdw blurRad="190500" dist="228600" dir="2700000" algn="ctr">
                <a:srgbClr val="000000">
                  <a:alpha val="30000"/>
                </a:srgbClr>
              </a:outerShdw>
            </a:effectLst>
          </p:spPr>
        </p:pic>
        <p:pic>
          <p:nvPicPr>
            <p:cNvPr id="22" name="Picture 21">
              <a:extLst>
                <a:ext uri="{FF2B5EF4-FFF2-40B4-BE49-F238E27FC236}">
                  <a16:creationId xmlns:a16="http://schemas.microsoft.com/office/drawing/2014/main" id="{3C42CA57-9D4B-405B-B3B0-85CD2A1FCBF4}"/>
                </a:ext>
              </a:extLst>
            </p:cNvPr>
            <p:cNvPicPr>
              <a:picLocks noChangeAspect="1"/>
            </p:cNvPicPr>
            <p:nvPr/>
          </p:nvPicPr>
          <p:blipFill>
            <a:blip r:embed="rId5"/>
            <a:stretch>
              <a:fillRect/>
            </a:stretch>
          </p:blipFill>
          <p:spPr>
            <a:xfrm>
              <a:off x="7368299" y="5443161"/>
              <a:ext cx="1555261" cy="2329009"/>
            </a:xfrm>
            <a:prstGeom prst="rect">
              <a:avLst/>
            </a:prstGeom>
          </p:spPr>
        </p:pic>
        <p:pic>
          <p:nvPicPr>
            <p:cNvPr id="23" name="Picture 22">
              <a:extLst>
                <a:ext uri="{FF2B5EF4-FFF2-40B4-BE49-F238E27FC236}">
                  <a16:creationId xmlns:a16="http://schemas.microsoft.com/office/drawing/2014/main" id="{7B909809-362C-441A-A5C5-1E6DB213E447}"/>
                </a:ext>
              </a:extLst>
            </p:cNvPr>
            <p:cNvPicPr>
              <a:picLocks noChangeAspect="1"/>
            </p:cNvPicPr>
            <p:nvPr/>
          </p:nvPicPr>
          <p:blipFill>
            <a:blip r:embed="rId6"/>
            <a:stretch>
              <a:fillRect/>
            </a:stretch>
          </p:blipFill>
          <p:spPr>
            <a:xfrm>
              <a:off x="4027581" y="2264470"/>
              <a:ext cx="2236143" cy="1977389"/>
            </a:xfrm>
            <a:prstGeom prst="rect">
              <a:avLst/>
            </a:prstGeom>
          </p:spPr>
        </p:pic>
        <p:pic>
          <p:nvPicPr>
            <p:cNvPr id="24" name="Content Placeholder 20">
              <a:extLst>
                <a:ext uri="{FF2B5EF4-FFF2-40B4-BE49-F238E27FC236}">
                  <a16:creationId xmlns:a16="http://schemas.microsoft.com/office/drawing/2014/main" id="{C4A62F88-0316-49C3-911F-EB8372437C08}"/>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339096" y="4211551"/>
              <a:ext cx="2748030" cy="1834767"/>
            </a:xfrm>
            <a:prstGeom prst="rect">
              <a:avLst/>
            </a:prstGeom>
            <a:ln>
              <a:noFill/>
            </a:ln>
            <a:effectLst>
              <a:outerShdw blurRad="190500" dist="228600" dir="2700000" algn="ctr">
                <a:srgbClr val="000000">
                  <a:alpha val="30000"/>
                </a:srgbClr>
              </a:outerShdw>
            </a:effectLst>
          </p:spPr>
        </p:pic>
        <p:pic>
          <p:nvPicPr>
            <p:cNvPr id="25" name="Picture 24">
              <a:extLst>
                <a:ext uri="{FF2B5EF4-FFF2-40B4-BE49-F238E27FC236}">
                  <a16:creationId xmlns:a16="http://schemas.microsoft.com/office/drawing/2014/main" id="{E9534081-1645-407B-8523-0D2B215EF3B0}"/>
                </a:ext>
              </a:extLst>
            </p:cNvPr>
            <p:cNvPicPr>
              <a:picLocks noChangeAspect="1"/>
            </p:cNvPicPr>
            <p:nvPr/>
          </p:nvPicPr>
          <p:blipFill>
            <a:blip r:embed="rId8"/>
            <a:stretch>
              <a:fillRect/>
            </a:stretch>
          </p:blipFill>
          <p:spPr>
            <a:xfrm>
              <a:off x="3171468" y="5832152"/>
              <a:ext cx="2237128" cy="1888775"/>
            </a:xfrm>
            <a:prstGeom prst="rect">
              <a:avLst/>
            </a:prstGeom>
          </p:spPr>
        </p:pic>
        <p:pic>
          <p:nvPicPr>
            <p:cNvPr id="26" name="Picture 25">
              <a:extLst>
                <a:ext uri="{FF2B5EF4-FFF2-40B4-BE49-F238E27FC236}">
                  <a16:creationId xmlns:a16="http://schemas.microsoft.com/office/drawing/2014/main" id="{B7E571D1-0884-4EE8-85D5-62B7D1D31AFE}"/>
                </a:ext>
              </a:extLst>
            </p:cNvPr>
            <p:cNvPicPr>
              <a:picLocks noChangeAspect="1"/>
            </p:cNvPicPr>
            <p:nvPr/>
          </p:nvPicPr>
          <p:blipFill>
            <a:blip r:embed="rId9"/>
            <a:stretch>
              <a:fillRect/>
            </a:stretch>
          </p:blipFill>
          <p:spPr>
            <a:xfrm>
              <a:off x="8840494" y="5292437"/>
              <a:ext cx="2174866" cy="1923200"/>
            </a:xfrm>
            <a:prstGeom prst="rect">
              <a:avLst/>
            </a:prstGeom>
          </p:spPr>
        </p:pic>
        <p:pic>
          <p:nvPicPr>
            <p:cNvPr id="27" name="Picture 26">
              <a:extLst>
                <a:ext uri="{FF2B5EF4-FFF2-40B4-BE49-F238E27FC236}">
                  <a16:creationId xmlns:a16="http://schemas.microsoft.com/office/drawing/2014/main" id="{C8DE7B1F-8408-4243-B4A6-2BFB8C4CA268}"/>
                </a:ext>
              </a:extLst>
            </p:cNvPr>
            <p:cNvPicPr>
              <a:picLocks noChangeAspect="1"/>
            </p:cNvPicPr>
            <p:nvPr/>
          </p:nvPicPr>
          <p:blipFill>
            <a:blip r:embed="rId10"/>
            <a:stretch>
              <a:fillRect/>
            </a:stretch>
          </p:blipFill>
          <p:spPr>
            <a:xfrm>
              <a:off x="7181677" y="723953"/>
              <a:ext cx="1924479" cy="1718284"/>
            </a:xfrm>
            <a:prstGeom prst="rect">
              <a:avLst/>
            </a:prstGeom>
          </p:spPr>
        </p:pic>
        <p:pic>
          <p:nvPicPr>
            <p:cNvPr id="28" name="Picture 27">
              <a:extLst>
                <a:ext uri="{FF2B5EF4-FFF2-40B4-BE49-F238E27FC236}">
                  <a16:creationId xmlns:a16="http://schemas.microsoft.com/office/drawing/2014/main" id="{97C8DC0E-2B8D-467B-BE7A-038D211ECEFB}"/>
                </a:ext>
              </a:extLst>
            </p:cNvPr>
            <p:cNvPicPr>
              <a:picLocks noChangeAspect="1"/>
            </p:cNvPicPr>
            <p:nvPr/>
          </p:nvPicPr>
          <p:blipFill>
            <a:blip r:embed="rId11"/>
            <a:stretch>
              <a:fillRect/>
            </a:stretch>
          </p:blipFill>
          <p:spPr>
            <a:xfrm>
              <a:off x="8475694" y="2106408"/>
              <a:ext cx="2259563" cy="1763534"/>
            </a:xfrm>
            <a:prstGeom prst="rect">
              <a:avLst/>
            </a:prstGeom>
          </p:spPr>
        </p:pic>
        <p:pic>
          <p:nvPicPr>
            <p:cNvPr id="29" name="Content Placeholder 24">
              <a:extLst>
                <a:ext uri="{FF2B5EF4-FFF2-40B4-BE49-F238E27FC236}">
                  <a16:creationId xmlns:a16="http://schemas.microsoft.com/office/drawing/2014/main" id="{C3BECE9E-460E-41EC-8BC4-C2CA7805B05A}"/>
                </a:ext>
              </a:extLst>
            </p:cNvPr>
            <p:cNvPicPr>
              <a:picLocks noChangeAspect="1"/>
            </p:cNvPicPr>
            <p:nvPr/>
          </p:nvPicPr>
          <p:blipFill>
            <a:blip r:embed="rId12"/>
            <a:stretch>
              <a:fillRect/>
            </a:stretch>
          </p:blipFill>
          <p:spPr>
            <a:xfrm>
              <a:off x="5209703" y="5105215"/>
              <a:ext cx="2300764" cy="1536399"/>
            </a:xfrm>
            <a:prstGeom prst="rect">
              <a:avLst/>
            </a:prstGeom>
          </p:spPr>
        </p:pic>
        <p:pic>
          <p:nvPicPr>
            <p:cNvPr id="30" name="Picture 29">
              <a:extLst>
                <a:ext uri="{FF2B5EF4-FFF2-40B4-BE49-F238E27FC236}">
                  <a16:creationId xmlns:a16="http://schemas.microsoft.com/office/drawing/2014/main" id="{37B01040-D76C-49AB-A919-7CFF4476D2E1}"/>
                </a:ext>
              </a:extLst>
            </p:cNvPr>
            <p:cNvPicPr>
              <a:picLocks noChangeAspect="1"/>
            </p:cNvPicPr>
            <p:nvPr/>
          </p:nvPicPr>
          <p:blipFill>
            <a:blip r:embed="rId13"/>
            <a:stretch>
              <a:fillRect/>
            </a:stretch>
          </p:blipFill>
          <p:spPr>
            <a:xfrm>
              <a:off x="7979512" y="3798780"/>
              <a:ext cx="2041189" cy="1766114"/>
            </a:xfrm>
            <a:prstGeom prst="rect">
              <a:avLst/>
            </a:prstGeom>
          </p:spPr>
        </p:pic>
      </p:grpSp>
    </p:spTree>
    <p:extLst>
      <p:ext uri="{BB962C8B-B14F-4D97-AF65-F5344CB8AC3E}">
        <p14:creationId xmlns:p14="http://schemas.microsoft.com/office/powerpoint/2010/main" val="3411409083"/>
      </p:ext>
    </p:extLst>
  </p:cSld>
  <p:clrMapOvr>
    <a:masterClrMapping/>
  </p:clrMapOvr>
  <p:transition spd="slow">
    <p:wipe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ISPOR Branding</a:t>
            </a:r>
          </a:p>
        </p:txBody>
      </p:sp>
      <p:sp>
        <p:nvSpPr>
          <p:cNvPr id="3" name="Text Placeholder 2"/>
          <p:cNvSpPr>
            <a:spLocks noGrp="1"/>
          </p:cNvSpPr>
          <p:nvPr>
            <p:ph type="body" sz="quarter" idx="10"/>
          </p:nvPr>
        </p:nvSpPr>
        <p:spPr>
          <a:xfrm>
            <a:off x="854243" y="1442368"/>
            <a:ext cx="2307701" cy="2516021"/>
          </a:xfrm>
        </p:spPr>
        <p:txBody>
          <a:bodyPr/>
          <a:lstStyle/>
          <a:p>
            <a:pPr algn="r"/>
            <a:r>
              <a:rPr lang="en-US" dirty="0"/>
              <a:t>6</a:t>
            </a:r>
          </a:p>
        </p:txBody>
      </p:sp>
      <p:sp>
        <p:nvSpPr>
          <p:cNvPr id="4" name="TextBox 3"/>
          <p:cNvSpPr txBox="1"/>
          <p:nvPr/>
        </p:nvSpPr>
        <p:spPr>
          <a:xfrm>
            <a:off x="1016950" y="871671"/>
            <a:ext cx="21449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pen Sans" charset="0"/>
                <a:ea typeface="Open Sans" charset="0"/>
                <a:cs typeface="Open Sans" charset="0"/>
              </a:rPr>
              <a:t>SECTION</a:t>
            </a:r>
          </a:p>
        </p:txBody>
      </p:sp>
    </p:spTree>
    <p:extLst>
      <p:ext uri="{BB962C8B-B14F-4D97-AF65-F5344CB8AC3E}">
        <p14:creationId xmlns:p14="http://schemas.microsoft.com/office/powerpoint/2010/main" val="526322420"/>
      </p:ext>
    </p:extLst>
  </p:cSld>
  <p:clrMapOvr>
    <a:masterClrMapping/>
  </p:clrMapOvr>
  <p:transition spd="slow">
    <p:wipe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C5188A2-9321-6042-A206-4A6E154C04BE}" type="slidenum">
              <a:rPr lang="en-US" smtClean="0"/>
              <a:pPr/>
              <a:t>39</a:t>
            </a:fld>
            <a:endParaRPr lang="en-US"/>
          </a:p>
        </p:txBody>
      </p:sp>
      <p:sp>
        <p:nvSpPr>
          <p:cNvPr id="3" name="Text Placeholder 2"/>
          <p:cNvSpPr>
            <a:spLocks noGrp="1"/>
          </p:cNvSpPr>
          <p:nvPr>
            <p:ph type="body" sz="quarter" idx="10"/>
          </p:nvPr>
        </p:nvSpPr>
        <p:spPr/>
        <p:txBody>
          <a:bodyPr/>
          <a:lstStyle/>
          <a:p>
            <a:endParaRPr lang="en-US" dirty="0"/>
          </a:p>
        </p:txBody>
      </p:sp>
      <p:sp>
        <p:nvSpPr>
          <p:cNvPr id="4" name="Text Placeholder 3"/>
          <p:cNvSpPr>
            <a:spLocks noGrp="1"/>
          </p:cNvSpPr>
          <p:nvPr>
            <p:ph type="body" sz="quarter" idx="13"/>
          </p:nvPr>
        </p:nvSpPr>
        <p:spPr/>
        <p:txBody>
          <a:bodyPr/>
          <a:lstStyle/>
          <a:p>
            <a:endParaRPr lang="en-US" dirty="0"/>
          </a:p>
        </p:txBody>
      </p:sp>
      <p:pic>
        <p:nvPicPr>
          <p:cNvPr id="7" name="Picture 6">
            <a:extLst>
              <a:ext uri="{FF2B5EF4-FFF2-40B4-BE49-F238E27FC236}">
                <a16:creationId xmlns:a16="http://schemas.microsoft.com/office/drawing/2014/main" id="{F566D0D9-200E-B09D-D5D2-7DE96F3B5460}"/>
              </a:ext>
            </a:extLst>
          </p:cNvPr>
          <p:cNvPicPr>
            <a:picLocks noChangeAspect="1"/>
          </p:cNvPicPr>
          <p:nvPr/>
        </p:nvPicPr>
        <p:blipFill>
          <a:blip r:embed="rId2"/>
          <a:stretch>
            <a:fillRect/>
          </a:stretch>
        </p:blipFill>
        <p:spPr>
          <a:xfrm>
            <a:off x="1581792" y="1071881"/>
            <a:ext cx="8380865" cy="4714237"/>
          </a:xfrm>
          <a:prstGeom prst="rect">
            <a:avLst/>
          </a:prstGeom>
        </p:spPr>
      </p:pic>
    </p:spTree>
    <p:extLst>
      <p:ext uri="{BB962C8B-B14F-4D97-AF65-F5344CB8AC3E}">
        <p14:creationId xmlns:p14="http://schemas.microsoft.com/office/powerpoint/2010/main" val="33118619"/>
      </p:ext>
    </p:extLst>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66F9C-DD69-ED55-85D2-7D7FA436F93D}"/>
              </a:ext>
            </a:extLst>
          </p:cNvPr>
          <p:cNvSpPr>
            <a:spLocks noGrp="1"/>
          </p:cNvSpPr>
          <p:nvPr>
            <p:ph type="title"/>
          </p:nvPr>
        </p:nvSpPr>
        <p:spPr>
          <a:xfrm>
            <a:off x="543207" y="746556"/>
            <a:ext cx="11075407" cy="1143000"/>
          </a:xfrm>
        </p:spPr>
        <p:txBody>
          <a:bodyPr/>
          <a:lstStyle/>
          <a:p>
            <a:pPr algn="ctr"/>
            <a:endParaRPr lang="en-US"/>
          </a:p>
        </p:txBody>
      </p:sp>
      <p:pic>
        <p:nvPicPr>
          <p:cNvPr id="4" name="Picture 3" descr="A group of people walking&#10;&#10;Description automatically generated">
            <a:extLst>
              <a:ext uri="{FF2B5EF4-FFF2-40B4-BE49-F238E27FC236}">
                <a16:creationId xmlns:a16="http://schemas.microsoft.com/office/drawing/2014/main" id="{4663C77C-5C42-5690-A334-63728C5CA7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09" y="-1369597"/>
            <a:ext cx="12334055" cy="8535937"/>
          </a:xfrm>
          <a:prstGeom prst="rect">
            <a:avLst/>
          </a:prstGeom>
        </p:spPr>
      </p:pic>
      <p:grpSp>
        <p:nvGrpSpPr>
          <p:cNvPr id="9" name="Group 8">
            <a:extLst>
              <a:ext uri="{FF2B5EF4-FFF2-40B4-BE49-F238E27FC236}">
                <a16:creationId xmlns:a16="http://schemas.microsoft.com/office/drawing/2014/main" id="{313DEF29-F197-98FF-D572-E2FB1CFA04FC}"/>
              </a:ext>
            </a:extLst>
          </p:cNvPr>
          <p:cNvGrpSpPr/>
          <p:nvPr/>
        </p:nvGrpSpPr>
        <p:grpSpPr>
          <a:xfrm>
            <a:off x="0" y="2"/>
            <a:ext cx="12195176" cy="745959"/>
            <a:chOff x="0" y="1"/>
            <a:chExt cx="12195176" cy="745959"/>
          </a:xfrm>
        </p:grpSpPr>
        <p:sp>
          <p:nvSpPr>
            <p:cNvPr id="7" name="Rectangle 6">
              <a:extLst>
                <a:ext uri="{FF2B5EF4-FFF2-40B4-BE49-F238E27FC236}">
                  <a16:creationId xmlns:a16="http://schemas.microsoft.com/office/drawing/2014/main" id="{2C9F145C-7470-EF8F-A2A8-9B8997A861A0}"/>
                </a:ext>
              </a:extLst>
            </p:cNvPr>
            <p:cNvSpPr/>
            <p:nvPr/>
          </p:nvSpPr>
          <p:spPr>
            <a:xfrm>
              <a:off x="0" y="1"/>
              <a:ext cx="12195176" cy="74595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lIns="91452" tIns="45727" rIns="91452" bIns="45727" rtlCol="0" anchor="ctr"/>
            <a:lstStyle/>
            <a:p>
              <a:pPr algn="ctr"/>
              <a:endParaRPr lang="en-US" sz="2400"/>
            </a:p>
          </p:txBody>
        </p:sp>
        <p:pic>
          <p:nvPicPr>
            <p:cNvPr id="8" name="Picture 7">
              <a:extLst>
                <a:ext uri="{FF2B5EF4-FFF2-40B4-BE49-F238E27FC236}">
                  <a16:creationId xmlns:a16="http://schemas.microsoft.com/office/drawing/2014/main" id="{5E161623-E30A-C614-531F-6DC7A5569834}"/>
                </a:ext>
              </a:extLst>
            </p:cNvPr>
            <p:cNvPicPr>
              <a:picLocks noChangeAspect="1"/>
            </p:cNvPicPr>
            <p:nvPr/>
          </p:nvPicPr>
          <p:blipFill rotWithShape="1">
            <a:blip r:embed="rId3">
              <a:extLst>
                <a:ext uri="{28A0092B-C50C-407E-A947-70E740481C1C}">
                  <a14:useLocalDpi xmlns:a14="http://schemas.microsoft.com/office/drawing/2010/main" val="0"/>
                </a:ext>
              </a:extLst>
            </a:blip>
            <a:srcRect b="24382"/>
            <a:stretch/>
          </p:blipFill>
          <p:spPr>
            <a:xfrm>
              <a:off x="533539" y="141185"/>
              <a:ext cx="1945612" cy="463587"/>
            </a:xfrm>
            <a:prstGeom prst="rect">
              <a:avLst/>
            </a:prstGeom>
          </p:spPr>
        </p:pic>
      </p:grpSp>
      <p:pic>
        <p:nvPicPr>
          <p:cNvPr id="10" name="Picture 9" descr="A group of circular icons&#10;&#10;Description automatically generated">
            <a:extLst>
              <a:ext uri="{FF2B5EF4-FFF2-40B4-BE49-F238E27FC236}">
                <a16:creationId xmlns:a16="http://schemas.microsoft.com/office/drawing/2014/main" id="{FEE327AA-6062-2B1A-8EEF-3FEDC56286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84244" y="70591"/>
            <a:ext cx="2677577" cy="1299344"/>
          </a:xfrm>
          <a:prstGeom prst="rect">
            <a:avLst/>
          </a:prstGeom>
        </p:spPr>
      </p:pic>
    </p:spTree>
    <p:extLst>
      <p:ext uri="{BB962C8B-B14F-4D97-AF65-F5344CB8AC3E}">
        <p14:creationId xmlns:p14="http://schemas.microsoft.com/office/powerpoint/2010/main" val="2934948528"/>
      </p:ext>
    </p:extLst>
  </p:cSld>
  <p:clrMapOvr>
    <a:masterClrMapping/>
  </p:clrMapOvr>
  <p:transition spd="slow">
    <p:wipe dir="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3"/>
          <p:cNvSpPr txBox="1">
            <a:spLocks/>
          </p:cNvSpPr>
          <p:nvPr/>
        </p:nvSpPr>
        <p:spPr>
          <a:xfrm>
            <a:off x="452669" y="776911"/>
            <a:ext cx="7030785" cy="758685"/>
          </a:xfrm>
          <a:prstGeom prst="rect">
            <a:avLst/>
          </a:prstGeom>
        </p:spPr>
        <p:txBody>
          <a:bodyPr lIns="91452" tIns="45727" rIns="91452" bIns="45727"/>
          <a:lstStyle>
            <a:lvl1pPr marL="0" indent="0" algn="l" defTabSz="914400" rtl="0" eaLnBrk="1" latinLnBrk="0" hangingPunct="1">
              <a:lnSpc>
                <a:spcPts val="4200"/>
              </a:lnSpc>
              <a:spcBef>
                <a:spcPts val="0"/>
              </a:spcBef>
              <a:buFontTx/>
              <a:buNone/>
              <a:defRPr sz="3600" b="0" i="0" kern="1200" spc="0" baseline="0">
                <a:solidFill>
                  <a:schemeClr val="tx1"/>
                </a:solidFill>
                <a:latin typeface="Oswald Light"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defTabSz="914225">
              <a:defRPr/>
            </a:pPr>
            <a:r>
              <a:rPr lang="en-US" sz="2400">
                <a:ea typeface=""/>
                <a:cs typeface=""/>
              </a:rPr>
              <a:t>ISPOR PPT TYPE PALLET</a:t>
            </a:r>
          </a:p>
        </p:txBody>
      </p:sp>
      <p:sp>
        <p:nvSpPr>
          <p:cNvPr id="3" name="TextBox 2"/>
          <p:cNvSpPr txBox="1"/>
          <p:nvPr/>
        </p:nvSpPr>
        <p:spPr>
          <a:xfrm>
            <a:off x="605334" y="1849310"/>
            <a:ext cx="3362725" cy="3528801"/>
          </a:xfrm>
          <a:prstGeom prst="rect">
            <a:avLst/>
          </a:prstGeom>
          <a:noFill/>
        </p:spPr>
        <p:txBody>
          <a:bodyPr wrap="square" lIns="91452" tIns="45727" rIns="91452" bIns="45727" rtlCol="0">
            <a:spAutoFit/>
          </a:bodyPr>
          <a:lstStyle/>
          <a:p>
            <a:pPr>
              <a:lnSpc>
                <a:spcPct val="150000"/>
              </a:lnSpc>
            </a:pPr>
            <a:r>
              <a:rPr lang="en-US" sz="1733" b="1">
                <a:latin typeface="Open Sans" charset="0"/>
                <a:ea typeface="Open Sans" charset="0"/>
                <a:cs typeface="Open Sans" charset="0"/>
              </a:rPr>
              <a:t>Brand Font set</a:t>
            </a:r>
          </a:p>
          <a:p>
            <a:pPr>
              <a:lnSpc>
                <a:spcPct val="150000"/>
              </a:lnSpc>
            </a:pPr>
            <a:r>
              <a:rPr lang="en-US" sz="3600" spc="-200">
                <a:latin typeface="Open Sans" charset="0"/>
              </a:rPr>
              <a:t>Open Sans</a:t>
            </a:r>
            <a:endParaRPr lang="en-US" sz="1733">
              <a:latin typeface="Open Sans" charset="0"/>
            </a:endParaRPr>
          </a:p>
          <a:p>
            <a:pPr>
              <a:lnSpc>
                <a:spcPct val="150000"/>
              </a:lnSpc>
            </a:pPr>
            <a:r>
              <a:rPr lang="en-US" sz="2000">
                <a:latin typeface="Open Sans Light" charset="0"/>
                <a:ea typeface="Open Sans Light" charset="0"/>
                <a:cs typeface="Open Sans Light" charset="0"/>
              </a:rPr>
              <a:t>Open Sans Light</a:t>
            </a:r>
          </a:p>
          <a:p>
            <a:pPr>
              <a:lnSpc>
                <a:spcPct val="150000"/>
              </a:lnSpc>
            </a:pPr>
            <a:r>
              <a:rPr lang="en-US" sz="2000">
                <a:latin typeface="Open Sans" charset="0"/>
                <a:ea typeface="Open Sans" charset="0"/>
                <a:cs typeface="Open Sans" charset="0"/>
              </a:rPr>
              <a:t>Open Sans Regular</a:t>
            </a:r>
          </a:p>
          <a:p>
            <a:pPr>
              <a:lnSpc>
                <a:spcPct val="150000"/>
              </a:lnSpc>
            </a:pPr>
            <a:r>
              <a:rPr lang="en-US" sz="2000" b="1">
                <a:latin typeface="Open Sans Semibold" charset="0"/>
                <a:ea typeface="Open Sans Semibold" charset="0"/>
                <a:cs typeface="Open Sans Semibold" charset="0"/>
              </a:rPr>
              <a:t>Open Sans </a:t>
            </a:r>
            <a:r>
              <a:rPr lang="en-US" sz="2000" b="1" err="1">
                <a:latin typeface="Open Sans Semibold" charset="0"/>
                <a:ea typeface="Open Sans Semibold" charset="0"/>
                <a:cs typeface="Open Sans Semibold" charset="0"/>
              </a:rPr>
              <a:t>Semibold</a:t>
            </a:r>
            <a:endParaRPr lang="en-US" sz="2000" b="1">
              <a:latin typeface="Open Sans Semibold" charset="0"/>
              <a:ea typeface="Open Sans Semibold" charset="0"/>
              <a:cs typeface="Open Sans Semibold" charset="0"/>
            </a:endParaRPr>
          </a:p>
          <a:p>
            <a:pPr>
              <a:lnSpc>
                <a:spcPct val="150000"/>
              </a:lnSpc>
            </a:pPr>
            <a:r>
              <a:rPr lang="en-US" sz="2000" b="1">
                <a:latin typeface="Open Sans" charset="0"/>
                <a:ea typeface="Open Sans" charset="0"/>
                <a:cs typeface="Open Sans" charset="0"/>
              </a:rPr>
              <a:t>Open Sans Bold</a:t>
            </a:r>
          </a:p>
          <a:p>
            <a:pPr>
              <a:lnSpc>
                <a:spcPct val="150000"/>
              </a:lnSpc>
            </a:pPr>
            <a:endParaRPr lang="en-US" sz="1733"/>
          </a:p>
        </p:txBody>
      </p:sp>
      <p:sp>
        <p:nvSpPr>
          <p:cNvPr id="5" name="TextBox 4"/>
          <p:cNvSpPr txBox="1"/>
          <p:nvPr/>
        </p:nvSpPr>
        <p:spPr>
          <a:xfrm>
            <a:off x="3681047" y="2264700"/>
            <a:ext cx="2086708" cy="2805077"/>
          </a:xfrm>
          <a:prstGeom prst="rect">
            <a:avLst/>
          </a:prstGeom>
          <a:noFill/>
        </p:spPr>
        <p:txBody>
          <a:bodyPr wrap="square" lIns="91452" tIns="45727" rIns="91452" bIns="45727" rtlCol="0">
            <a:spAutoFit/>
          </a:bodyPr>
          <a:lstStyle/>
          <a:p>
            <a:pPr>
              <a:lnSpc>
                <a:spcPct val="150000"/>
              </a:lnSpc>
            </a:pPr>
            <a:r>
              <a:rPr lang="en-US" sz="3600">
                <a:latin typeface="Oswald" charset="0"/>
              </a:rPr>
              <a:t>Oswald</a:t>
            </a:r>
            <a:endParaRPr lang="en-US" sz="1733">
              <a:latin typeface="Open Sans" charset="0"/>
            </a:endParaRPr>
          </a:p>
          <a:p>
            <a:pPr>
              <a:lnSpc>
                <a:spcPct val="150000"/>
              </a:lnSpc>
            </a:pPr>
            <a:r>
              <a:rPr lang="en-US" sz="2000">
                <a:latin typeface="Oswald ExtraLight" charset="0"/>
              </a:rPr>
              <a:t>Oswald Extra Light</a:t>
            </a:r>
          </a:p>
          <a:p>
            <a:pPr>
              <a:lnSpc>
                <a:spcPct val="150000"/>
              </a:lnSpc>
            </a:pPr>
            <a:r>
              <a:rPr lang="en-US" sz="2000">
                <a:latin typeface="Oswald Light" charset="0"/>
              </a:rPr>
              <a:t>Oswald Light</a:t>
            </a:r>
          </a:p>
          <a:p>
            <a:pPr>
              <a:lnSpc>
                <a:spcPct val="150000"/>
              </a:lnSpc>
            </a:pPr>
            <a:r>
              <a:rPr lang="en-US" sz="2000">
                <a:latin typeface="Oswald" charset="0"/>
              </a:rPr>
              <a:t>Oswald Regular</a:t>
            </a:r>
          </a:p>
          <a:p>
            <a:pPr>
              <a:lnSpc>
                <a:spcPct val="150000"/>
              </a:lnSpc>
            </a:pPr>
            <a:endParaRPr lang="en-US" sz="2400">
              <a:latin typeface="+mj-lt"/>
            </a:endParaRPr>
          </a:p>
        </p:txBody>
      </p:sp>
      <p:sp>
        <p:nvSpPr>
          <p:cNvPr id="2" name="Rectangle 1"/>
          <p:cNvSpPr/>
          <p:nvPr/>
        </p:nvSpPr>
        <p:spPr>
          <a:xfrm>
            <a:off x="532563" y="1849309"/>
            <a:ext cx="5235191" cy="3867608"/>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52" tIns="45727" rIns="91452" bIns="45727" rtlCol="0" anchor="ctr"/>
          <a:lstStyle/>
          <a:p>
            <a:pPr algn="ctr"/>
            <a:endParaRPr lang="en-US" sz="1733"/>
          </a:p>
        </p:txBody>
      </p:sp>
      <p:sp>
        <p:nvSpPr>
          <p:cNvPr id="6" name="TextBox 5"/>
          <p:cNvSpPr txBox="1"/>
          <p:nvPr/>
        </p:nvSpPr>
        <p:spPr>
          <a:xfrm>
            <a:off x="6185519" y="1849310"/>
            <a:ext cx="3362725" cy="3067136"/>
          </a:xfrm>
          <a:prstGeom prst="rect">
            <a:avLst/>
          </a:prstGeom>
          <a:noFill/>
        </p:spPr>
        <p:txBody>
          <a:bodyPr wrap="square" lIns="91452" tIns="45727" rIns="91452" bIns="45727" rtlCol="0">
            <a:spAutoFit/>
          </a:bodyPr>
          <a:lstStyle/>
          <a:p>
            <a:pPr>
              <a:lnSpc>
                <a:spcPct val="150000"/>
              </a:lnSpc>
            </a:pPr>
            <a:r>
              <a:rPr lang="en-US" sz="1733" b="1">
                <a:latin typeface="Open Sans" charset="0"/>
                <a:ea typeface="Open Sans" charset="0"/>
                <a:cs typeface="Open Sans" charset="0"/>
              </a:rPr>
              <a:t>Default Font set</a:t>
            </a:r>
          </a:p>
          <a:p>
            <a:pPr>
              <a:lnSpc>
                <a:spcPct val="150000"/>
              </a:lnSpc>
            </a:pPr>
            <a:r>
              <a:rPr lang="en-US" sz="3600">
                <a:latin typeface="Arial" charset="0"/>
                <a:ea typeface="Arial" charset="0"/>
                <a:cs typeface="Arial" charset="0"/>
              </a:rPr>
              <a:t>Arial</a:t>
            </a:r>
            <a:endParaRPr lang="en-US" sz="1733">
              <a:latin typeface="Arial" charset="0"/>
              <a:ea typeface="Arial" charset="0"/>
              <a:cs typeface="Arial" charset="0"/>
            </a:endParaRPr>
          </a:p>
          <a:p>
            <a:pPr>
              <a:lnSpc>
                <a:spcPct val="150000"/>
              </a:lnSpc>
            </a:pPr>
            <a:r>
              <a:rPr lang="en-US" sz="2000">
                <a:latin typeface="Arial" charset="0"/>
                <a:ea typeface="Arial" charset="0"/>
                <a:cs typeface="Arial" charset="0"/>
              </a:rPr>
              <a:t>Arial Regular</a:t>
            </a:r>
          </a:p>
          <a:p>
            <a:pPr>
              <a:lnSpc>
                <a:spcPct val="150000"/>
              </a:lnSpc>
            </a:pPr>
            <a:r>
              <a:rPr lang="en-US" sz="2000" b="1">
                <a:latin typeface="Arial" charset="0"/>
                <a:ea typeface="Arial" charset="0"/>
                <a:cs typeface="Arial" charset="0"/>
              </a:rPr>
              <a:t>Arial Bold</a:t>
            </a:r>
          </a:p>
          <a:p>
            <a:pPr>
              <a:lnSpc>
                <a:spcPct val="150000"/>
              </a:lnSpc>
            </a:pPr>
            <a:r>
              <a:rPr lang="en-US" sz="2000" b="1">
                <a:latin typeface="Arial Black" charset="0"/>
                <a:ea typeface="Arial Black" charset="0"/>
                <a:cs typeface="Arial Black" charset="0"/>
              </a:rPr>
              <a:t>Arial Black</a:t>
            </a:r>
          </a:p>
          <a:p>
            <a:pPr>
              <a:lnSpc>
                <a:spcPct val="150000"/>
              </a:lnSpc>
            </a:pPr>
            <a:endParaRPr lang="en-US" sz="1733"/>
          </a:p>
        </p:txBody>
      </p:sp>
      <p:sp>
        <p:nvSpPr>
          <p:cNvPr id="7" name="TextBox 6"/>
          <p:cNvSpPr txBox="1"/>
          <p:nvPr/>
        </p:nvSpPr>
        <p:spPr>
          <a:xfrm>
            <a:off x="8698523" y="2264699"/>
            <a:ext cx="2585776" cy="2805077"/>
          </a:xfrm>
          <a:prstGeom prst="rect">
            <a:avLst/>
          </a:prstGeom>
          <a:noFill/>
        </p:spPr>
        <p:txBody>
          <a:bodyPr wrap="square" lIns="91452" tIns="45727" rIns="91452" bIns="45727" rtlCol="0">
            <a:spAutoFit/>
          </a:bodyPr>
          <a:lstStyle/>
          <a:p>
            <a:pPr>
              <a:lnSpc>
                <a:spcPct val="150000"/>
              </a:lnSpc>
            </a:pPr>
            <a:r>
              <a:rPr lang="en-US" sz="3600" b="1">
                <a:latin typeface="Arial Narrow" charset="0"/>
                <a:ea typeface="Arial Narrow" charset="0"/>
                <a:cs typeface="Arial Narrow" charset="0"/>
              </a:rPr>
              <a:t>Arial  Narrow</a:t>
            </a:r>
            <a:endParaRPr lang="en-US" sz="1733" b="1">
              <a:latin typeface="Arial Narrow" charset="0"/>
              <a:ea typeface="Arial Narrow" charset="0"/>
              <a:cs typeface="Arial Narrow" charset="0"/>
            </a:endParaRPr>
          </a:p>
          <a:p>
            <a:pPr>
              <a:lnSpc>
                <a:spcPct val="150000"/>
              </a:lnSpc>
            </a:pPr>
            <a:r>
              <a:rPr lang="en-US" sz="2000">
                <a:latin typeface="Arial Narrow" charset="0"/>
                <a:ea typeface="Arial Narrow" charset="0"/>
                <a:cs typeface="Arial Narrow" charset="0"/>
              </a:rPr>
              <a:t>Arial Narrow Regular</a:t>
            </a:r>
          </a:p>
          <a:p>
            <a:pPr>
              <a:lnSpc>
                <a:spcPct val="150000"/>
              </a:lnSpc>
            </a:pPr>
            <a:r>
              <a:rPr lang="en-US" sz="2000" b="1">
                <a:latin typeface="Arial Narrow" charset="0"/>
                <a:ea typeface="Arial Narrow" charset="0"/>
                <a:cs typeface="Arial Narrow" charset="0"/>
              </a:rPr>
              <a:t>Arial Narrow Bold</a:t>
            </a:r>
          </a:p>
          <a:p>
            <a:pPr>
              <a:lnSpc>
                <a:spcPct val="150000"/>
              </a:lnSpc>
            </a:pPr>
            <a:endParaRPr lang="en-US" sz="2000">
              <a:latin typeface="Arial Narrow" charset="0"/>
              <a:ea typeface="Arial Narrow" charset="0"/>
              <a:cs typeface="Arial Narrow" charset="0"/>
            </a:endParaRPr>
          </a:p>
          <a:p>
            <a:pPr>
              <a:lnSpc>
                <a:spcPct val="150000"/>
              </a:lnSpc>
            </a:pPr>
            <a:endParaRPr lang="en-US" sz="2400">
              <a:latin typeface="+mj-lt"/>
            </a:endParaRPr>
          </a:p>
        </p:txBody>
      </p:sp>
      <p:sp>
        <p:nvSpPr>
          <p:cNvPr id="8" name="Rectangle 7"/>
          <p:cNvSpPr/>
          <p:nvPr/>
        </p:nvSpPr>
        <p:spPr>
          <a:xfrm>
            <a:off x="6112749" y="1849309"/>
            <a:ext cx="5171551" cy="3867608"/>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52" tIns="45727" rIns="91452" bIns="45727" rtlCol="0" anchor="ctr"/>
          <a:lstStyle/>
          <a:p>
            <a:pPr algn="ctr"/>
            <a:endParaRPr lang="en-US" sz="1733"/>
          </a:p>
        </p:txBody>
      </p:sp>
    </p:spTree>
    <p:extLst>
      <p:ext uri="{BB962C8B-B14F-4D97-AF65-F5344CB8AC3E}">
        <p14:creationId xmlns:p14="http://schemas.microsoft.com/office/powerpoint/2010/main" val="1615890865"/>
      </p:ext>
    </p:extLst>
  </p:cSld>
  <p:clrMapOvr>
    <a:masterClrMapping/>
  </p:clrMapOvr>
  <p:transition spd="slow">
    <p:wipe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340837" y="1853444"/>
            <a:ext cx="3956704" cy="16640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52" tIns="45727" rIns="91452" bIns="45727" rtlCol="0" anchor="ctr"/>
          <a:lstStyle/>
          <a:p>
            <a:pPr algn="ctr"/>
            <a:endParaRPr lang="en-US" sz="1733"/>
          </a:p>
        </p:txBody>
      </p:sp>
      <p:sp>
        <p:nvSpPr>
          <p:cNvPr id="16" name="Text Placeholder 3"/>
          <p:cNvSpPr txBox="1">
            <a:spLocks/>
          </p:cNvSpPr>
          <p:nvPr/>
        </p:nvSpPr>
        <p:spPr>
          <a:xfrm>
            <a:off x="452669" y="776910"/>
            <a:ext cx="7030785" cy="647927"/>
          </a:xfrm>
          <a:prstGeom prst="rect">
            <a:avLst/>
          </a:prstGeom>
        </p:spPr>
        <p:txBody>
          <a:bodyPr lIns="91452" tIns="45727" rIns="91452" bIns="45727"/>
          <a:lstStyle>
            <a:lvl1pPr marL="0" indent="0" algn="l" defTabSz="914400" rtl="0" eaLnBrk="1" latinLnBrk="0" hangingPunct="1">
              <a:lnSpc>
                <a:spcPts val="4200"/>
              </a:lnSpc>
              <a:spcBef>
                <a:spcPts val="0"/>
              </a:spcBef>
              <a:buFontTx/>
              <a:buNone/>
              <a:defRPr sz="3600" b="0" i="0" kern="1200" spc="0" baseline="0">
                <a:solidFill>
                  <a:schemeClr val="tx1"/>
                </a:solidFill>
                <a:latin typeface="Oswald Light"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defTabSz="914225">
              <a:defRPr/>
            </a:pPr>
            <a:r>
              <a:rPr lang="en-US" sz="2400" dirty="0">
                <a:ea typeface=""/>
                <a:cs typeface=""/>
              </a:rPr>
              <a:t>ISPOR SIGNATURE AND LOGO</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0259" y="4296533"/>
            <a:ext cx="4050269" cy="1784557"/>
          </a:xfrm>
          <a:prstGeom prst="rect">
            <a:avLst/>
          </a:prstGeom>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3553" t="12478" r="8662" b="14091"/>
          <a:stretch/>
        </p:blipFill>
        <p:spPr>
          <a:xfrm>
            <a:off x="7483454" y="1974458"/>
            <a:ext cx="3523529" cy="1298623"/>
          </a:xfrm>
          <a:prstGeom prst="rect">
            <a:avLst/>
          </a:prstGeom>
        </p:spPr>
      </p:pic>
      <p:sp>
        <p:nvSpPr>
          <p:cNvPr id="15" name="Rectangle 14"/>
          <p:cNvSpPr/>
          <p:nvPr/>
        </p:nvSpPr>
        <p:spPr>
          <a:xfrm>
            <a:off x="7340837" y="3946148"/>
            <a:ext cx="3956704" cy="16640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52" tIns="45727" rIns="91452" bIns="45727" rtlCol="0" anchor="ctr"/>
          <a:lstStyle/>
          <a:p>
            <a:pPr algn="ctr"/>
            <a:endParaRPr lang="en-US" sz="1733"/>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3453" y="4119868"/>
            <a:ext cx="3351163" cy="1460981"/>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1750" y="2836644"/>
            <a:ext cx="3219103" cy="1525003"/>
          </a:xfrm>
          <a:prstGeom prst="rect">
            <a:avLst/>
          </a:prstGeom>
        </p:spPr>
      </p:pic>
      <p:pic>
        <p:nvPicPr>
          <p:cNvPr id="3" name="Picture 2" descr="A blue and black text&#10;&#10;AI-generated content may be incorrect.">
            <a:extLst>
              <a:ext uri="{FF2B5EF4-FFF2-40B4-BE49-F238E27FC236}">
                <a16:creationId xmlns:a16="http://schemas.microsoft.com/office/drawing/2014/main" id="{EA9B4216-2DE9-5961-D039-A2045B6585BB}"/>
              </a:ext>
            </a:extLst>
          </p:cNvPr>
          <p:cNvPicPr>
            <a:picLocks noChangeAspect="1"/>
          </p:cNvPicPr>
          <p:nvPr/>
        </p:nvPicPr>
        <p:blipFill>
          <a:blip r:embed="rId6"/>
          <a:stretch>
            <a:fillRect/>
          </a:stretch>
        </p:blipFill>
        <p:spPr>
          <a:xfrm>
            <a:off x="669036" y="1698554"/>
            <a:ext cx="3577814" cy="1014002"/>
          </a:xfrm>
          <a:prstGeom prst="rect">
            <a:avLst/>
          </a:prstGeom>
        </p:spPr>
      </p:pic>
    </p:spTree>
    <p:extLst>
      <p:ext uri="{BB962C8B-B14F-4D97-AF65-F5344CB8AC3E}">
        <p14:creationId xmlns:p14="http://schemas.microsoft.com/office/powerpoint/2010/main" val="1813867464"/>
      </p:ext>
    </p:extLst>
  </p:cSld>
  <p:clrMapOvr>
    <a:masterClrMapping/>
  </p:clrMapOvr>
  <p:transition spd="slow">
    <p:wipe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network of people icons&#10;&#10;Description automatically generated with medium confidence">
            <a:extLst>
              <a:ext uri="{FF2B5EF4-FFF2-40B4-BE49-F238E27FC236}">
                <a16:creationId xmlns:a16="http://schemas.microsoft.com/office/drawing/2014/main" id="{7A92F467-2CF1-295C-3E6C-29C524A90B82}"/>
              </a:ext>
            </a:extLst>
          </p:cNvPr>
          <p:cNvPicPr>
            <a:picLocks noChangeAspect="1"/>
          </p:cNvPicPr>
          <p:nvPr/>
        </p:nvPicPr>
        <p:blipFill>
          <a:blip r:embed="rId3"/>
          <a:stretch>
            <a:fillRect/>
          </a:stretch>
        </p:blipFill>
        <p:spPr>
          <a:xfrm>
            <a:off x="0" y="745961"/>
            <a:ext cx="12195176" cy="6112039"/>
          </a:xfrm>
          <a:prstGeom prst="rect">
            <a:avLst/>
          </a:prstGeom>
        </p:spPr>
      </p:pic>
      <p:grpSp>
        <p:nvGrpSpPr>
          <p:cNvPr id="7" name="Group 6">
            <a:extLst>
              <a:ext uri="{FF2B5EF4-FFF2-40B4-BE49-F238E27FC236}">
                <a16:creationId xmlns:a16="http://schemas.microsoft.com/office/drawing/2014/main" id="{A9A5253F-C943-4FAF-8540-C00FFEFA4D7D}"/>
              </a:ext>
            </a:extLst>
          </p:cNvPr>
          <p:cNvGrpSpPr/>
          <p:nvPr/>
        </p:nvGrpSpPr>
        <p:grpSpPr>
          <a:xfrm>
            <a:off x="0" y="1"/>
            <a:ext cx="12195176" cy="745959"/>
            <a:chOff x="0" y="0"/>
            <a:chExt cx="12192000" cy="745958"/>
          </a:xfrm>
        </p:grpSpPr>
        <p:sp>
          <p:nvSpPr>
            <p:cNvPr id="8" name="Rectangle 7">
              <a:extLst>
                <a:ext uri="{FF2B5EF4-FFF2-40B4-BE49-F238E27FC236}">
                  <a16:creationId xmlns:a16="http://schemas.microsoft.com/office/drawing/2014/main" id="{4F3A8E2C-AE84-457A-806F-A3D96316E6A0}"/>
                </a:ext>
              </a:extLst>
            </p:cNvPr>
            <p:cNvSpPr/>
            <p:nvPr/>
          </p:nvSpPr>
          <p:spPr>
            <a:xfrm>
              <a:off x="0" y="0"/>
              <a:ext cx="12192000" cy="745958"/>
            </a:xfrm>
            <a:prstGeom prst="rect">
              <a:avLst/>
            </a:prstGeom>
            <a:solidFill>
              <a:srgbClr val="E7E6E6"/>
            </a:solidFill>
            <a:ln w="12700" cap="flat" cmpd="sng" algn="ctr">
              <a:noFill/>
              <a:prstDash val="solid"/>
              <a:miter lim="800000"/>
            </a:ln>
            <a:effectLst/>
          </p:spPr>
          <p:txBody>
            <a:bodyPr rtlCol="0" anchor="ctr"/>
            <a:lstStyle/>
            <a:p>
              <a:pPr algn="ctr" defTabSz="914498">
                <a:defRPr/>
              </a:pPr>
              <a:endParaRPr lang="en-US" sz="2400" kern="0">
                <a:solidFill>
                  <a:prstClr val="white"/>
                </a:solidFill>
                <a:latin typeface="Calibri" panose="020F0502020204030204"/>
              </a:endParaRPr>
            </a:p>
          </p:txBody>
        </p:sp>
        <p:pic>
          <p:nvPicPr>
            <p:cNvPr id="9" name="Picture 8">
              <a:extLst>
                <a:ext uri="{FF2B5EF4-FFF2-40B4-BE49-F238E27FC236}">
                  <a16:creationId xmlns:a16="http://schemas.microsoft.com/office/drawing/2014/main" id="{989B796C-4776-42FE-9D94-E3763306367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24382"/>
            <a:stretch/>
          </p:blipFill>
          <p:spPr>
            <a:xfrm>
              <a:off x="533400" y="141184"/>
              <a:ext cx="1945105" cy="463587"/>
            </a:xfrm>
            <a:prstGeom prst="rect">
              <a:avLst/>
            </a:prstGeom>
          </p:spPr>
        </p:pic>
      </p:grpSp>
      <p:sp>
        <p:nvSpPr>
          <p:cNvPr id="2" name="Title 1">
            <a:extLst>
              <a:ext uri="{FF2B5EF4-FFF2-40B4-BE49-F238E27FC236}">
                <a16:creationId xmlns:a16="http://schemas.microsoft.com/office/drawing/2014/main" id="{B6D545F2-B94C-4707-8188-3D8C09ED5089}"/>
              </a:ext>
            </a:extLst>
          </p:cNvPr>
          <p:cNvSpPr>
            <a:spLocks noGrp="1"/>
          </p:cNvSpPr>
          <p:nvPr>
            <p:ph type="title"/>
          </p:nvPr>
        </p:nvSpPr>
        <p:spPr>
          <a:xfrm>
            <a:off x="6882147" y="1118060"/>
            <a:ext cx="6113417" cy="1143000"/>
          </a:xfrm>
        </p:spPr>
        <p:txBody>
          <a:bodyPr/>
          <a:lstStyle/>
          <a:p>
            <a:r>
              <a:rPr lang="en-US" dirty="0"/>
              <a:t>Follow Us—@ISPORorg! </a:t>
            </a:r>
          </a:p>
        </p:txBody>
      </p:sp>
      <p:sp>
        <p:nvSpPr>
          <p:cNvPr id="14" name="Content Placeholder 13">
            <a:extLst>
              <a:ext uri="{FF2B5EF4-FFF2-40B4-BE49-F238E27FC236}">
                <a16:creationId xmlns:a16="http://schemas.microsoft.com/office/drawing/2014/main" id="{AE1AB0DA-0F55-046A-4CE1-EB7D0C764B2C}"/>
              </a:ext>
            </a:extLst>
          </p:cNvPr>
          <p:cNvSpPr>
            <a:spLocks noGrp="1"/>
          </p:cNvSpPr>
          <p:nvPr>
            <p:ph idx="1"/>
          </p:nvPr>
        </p:nvSpPr>
        <p:spPr>
          <a:xfrm>
            <a:off x="7617114" y="2171702"/>
            <a:ext cx="5184503" cy="4172623"/>
          </a:xfrm>
        </p:spPr>
        <p:txBody>
          <a:bodyPr/>
          <a:lstStyle/>
          <a:p>
            <a:pPr>
              <a:lnSpc>
                <a:spcPct val="250000"/>
              </a:lnSpc>
            </a:pPr>
            <a:r>
              <a:rPr lang="en-US"/>
              <a:t>LinkedIn</a:t>
            </a:r>
          </a:p>
          <a:p>
            <a:pPr>
              <a:lnSpc>
                <a:spcPct val="250000"/>
              </a:lnSpc>
            </a:pPr>
            <a:r>
              <a:rPr lang="en-US"/>
              <a:t>Facebook</a:t>
            </a:r>
          </a:p>
          <a:p>
            <a:pPr>
              <a:lnSpc>
                <a:spcPct val="250000"/>
              </a:lnSpc>
            </a:pPr>
            <a:r>
              <a:rPr lang="en-US"/>
              <a:t>Instagram</a:t>
            </a:r>
          </a:p>
          <a:p>
            <a:pPr>
              <a:lnSpc>
                <a:spcPct val="250000"/>
              </a:lnSpc>
            </a:pPr>
            <a:r>
              <a:rPr lang="en-US"/>
              <a:t>X/Twitter</a:t>
            </a:r>
          </a:p>
        </p:txBody>
      </p:sp>
      <p:pic>
        <p:nvPicPr>
          <p:cNvPr id="1032" name="Picture 8" descr="LinkedIn">
            <a:extLst>
              <a:ext uri="{FF2B5EF4-FFF2-40B4-BE49-F238E27FC236}">
                <a16:creationId xmlns:a16="http://schemas.microsoft.com/office/drawing/2014/main" id="{B31B7444-72FC-A757-A487-C93012C8A4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62881" y="2379620"/>
            <a:ext cx="766897" cy="7668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descr="Facebook Logo Png Stock Illustrations ...">
            <a:extLst>
              <a:ext uri="{FF2B5EF4-FFF2-40B4-BE49-F238E27FC236}">
                <a16:creationId xmlns:a16="http://schemas.microsoft.com/office/drawing/2014/main" id="{20859E07-06BA-112C-E94A-D2BA2C2D9B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53916" y="3332306"/>
            <a:ext cx="766897" cy="76689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nstagram Logo - Free Vectors &amp; PSDs to ...">
            <a:extLst>
              <a:ext uri="{FF2B5EF4-FFF2-40B4-BE49-F238E27FC236}">
                <a16:creationId xmlns:a16="http://schemas.microsoft.com/office/drawing/2014/main" id="{2D158B16-ACB4-6A68-EAB5-C23A7635A2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43363" y="4224618"/>
            <a:ext cx="770073" cy="770073"/>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79ED60D4-8297-8A27-D953-5ACA26C73BD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43361" y="5148965"/>
            <a:ext cx="770075" cy="7700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78FF06D-CED5-4FD9-BB9C-861D1FD46318}"/>
              </a:ext>
            </a:extLst>
          </p:cNvPr>
          <p:cNvSpPr txBox="1"/>
          <p:nvPr/>
        </p:nvSpPr>
        <p:spPr>
          <a:xfrm>
            <a:off x="5843665" y="1043229"/>
            <a:ext cx="6040869" cy="646331"/>
          </a:xfrm>
          <a:prstGeom prst="rect">
            <a:avLst/>
          </a:prstGeom>
          <a:noFill/>
        </p:spPr>
        <p:txBody>
          <a:bodyPr wrap="square" rtlCol="0">
            <a:spAutoFit/>
          </a:bodyPr>
          <a:lstStyle/>
          <a:p>
            <a:r>
              <a:rPr lang="en-US" sz="3600" b="1" dirty="0"/>
              <a:t>Join the #HEOR Conversation</a:t>
            </a:r>
          </a:p>
        </p:txBody>
      </p:sp>
    </p:spTree>
    <p:extLst>
      <p:ext uri="{BB962C8B-B14F-4D97-AF65-F5344CB8AC3E}">
        <p14:creationId xmlns:p14="http://schemas.microsoft.com/office/powerpoint/2010/main" val="856593528"/>
      </p:ext>
    </p:extLst>
  </p:cSld>
  <p:clrMapOvr>
    <a:masterClrMapping/>
  </p:clrMapOvr>
  <p:transition spd="slow">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66F9C-DD69-ED55-85D2-7D7FA436F93D}"/>
              </a:ext>
            </a:extLst>
          </p:cNvPr>
          <p:cNvSpPr>
            <a:spLocks noGrp="1"/>
          </p:cNvSpPr>
          <p:nvPr>
            <p:ph type="title"/>
          </p:nvPr>
        </p:nvSpPr>
        <p:spPr>
          <a:xfrm>
            <a:off x="543207" y="746556"/>
            <a:ext cx="11075407" cy="1143000"/>
          </a:xfrm>
        </p:spPr>
        <p:txBody>
          <a:bodyPr/>
          <a:lstStyle/>
          <a:p>
            <a:pPr algn="ctr"/>
            <a:endParaRPr lang="en-US"/>
          </a:p>
        </p:txBody>
      </p:sp>
      <p:pic>
        <p:nvPicPr>
          <p:cNvPr id="16" name="Picture 15" descr="A group of people in a crowd&#10;&#10;Description automatically generated">
            <a:extLst>
              <a:ext uri="{FF2B5EF4-FFF2-40B4-BE49-F238E27FC236}">
                <a16:creationId xmlns:a16="http://schemas.microsoft.com/office/drawing/2014/main" id="{142F60C7-5093-0F81-422F-CAB588AC83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80419"/>
            <a:ext cx="12192000" cy="8357012"/>
          </a:xfrm>
          <a:prstGeom prst="rect">
            <a:avLst/>
          </a:prstGeom>
        </p:spPr>
      </p:pic>
      <p:grpSp>
        <p:nvGrpSpPr>
          <p:cNvPr id="9" name="Group 8">
            <a:extLst>
              <a:ext uri="{FF2B5EF4-FFF2-40B4-BE49-F238E27FC236}">
                <a16:creationId xmlns:a16="http://schemas.microsoft.com/office/drawing/2014/main" id="{313DEF29-F197-98FF-D572-E2FB1CFA04FC}"/>
              </a:ext>
            </a:extLst>
          </p:cNvPr>
          <p:cNvGrpSpPr/>
          <p:nvPr/>
        </p:nvGrpSpPr>
        <p:grpSpPr>
          <a:xfrm>
            <a:off x="0" y="2"/>
            <a:ext cx="12195176" cy="745959"/>
            <a:chOff x="0" y="1"/>
            <a:chExt cx="12195176" cy="745959"/>
          </a:xfrm>
        </p:grpSpPr>
        <p:sp>
          <p:nvSpPr>
            <p:cNvPr id="7" name="Rectangle 6">
              <a:extLst>
                <a:ext uri="{FF2B5EF4-FFF2-40B4-BE49-F238E27FC236}">
                  <a16:creationId xmlns:a16="http://schemas.microsoft.com/office/drawing/2014/main" id="{2C9F145C-7470-EF8F-A2A8-9B8997A861A0}"/>
                </a:ext>
              </a:extLst>
            </p:cNvPr>
            <p:cNvSpPr/>
            <p:nvPr/>
          </p:nvSpPr>
          <p:spPr>
            <a:xfrm>
              <a:off x="0" y="1"/>
              <a:ext cx="12195176" cy="74595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lIns="91452" tIns="45727" rIns="91452" bIns="45727" rtlCol="0" anchor="ctr"/>
            <a:lstStyle/>
            <a:p>
              <a:pPr algn="ctr"/>
              <a:endParaRPr lang="en-US" sz="2400"/>
            </a:p>
          </p:txBody>
        </p:sp>
        <p:pic>
          <p:nvPicPr>
            <p:cNvPr id="8" name="Picture 7">
              <a:extLst>
                <a:ext uri="{FF2B5EF4-FFF2-40B4-BE49-F238E27FC236}">
                  <a16:creationId xmlns:a16="http://schemas.microsoft.com/office/drawing/2014/main" id="{5E161623-E30A-C614-531F-6DC7A5569834}"/>
                </a:ext>
              </a:extLst>
            </p:cNvPr>
            <p:cNvPicPr>
              <a:picLocks noChangeAspect="1"/>
            </p:cNvPicPr>
            <p:nvPr/>
          </p:nvPicPr>
          <p:blipFill rotWithShape="1">
            <a:blip r:embed="rId3">
              <a:extLst>
                <a:ext uri="{28A0092B-C50C-407E-A947-70E740481C1C}">
                  <a14:useLocalDpi xmlns:a14="http://schemas.microsoft.com/office/drawing/2010/main" val="0"/>
                </a:ext>
              </a:extLst>
            </a:blip>
            <a:srcRect b="24382"/>
            <a:stretch/>
          </p:blipFill>
          <p:spPr>
            <a:xfrm>
              <a:off x="533539" y="141185"/>
              <a:ext cx="1945612" cy="463587"/>
            </a:xfrm>
            <a:prstGeom prst="rect">
              <a:avLst/>
            </a:prstGeom>
          </p:spPr>
        </p:pic>
      </p:grpSp>
      <p:pic>
        <p:nvPicPr>
          <p:cNvPr id="18" name="Picture 17" descr="A group of circular icons&#10;&#10;Description automatically generated">
            <a:extLst>
              <a:ext uri="{FF2B5EF4-FFF2-40B4-BE49-F238E27FC236}">
                <a16:creationId xmlns:a16="http://schemas.microsoft.com/office/drawing/2014/main" id="{82E4FC5D-ECED-F26D-5014-3F49233AAE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84244" y="70591"/>
            <a:ext cx="2677577" cy="1299344"/>
          </a:xfrm>
          <a:prstGeom prst="rect">
            <a:avLst/>
          </a:prstGeom>
        </p:spPr>
      </p:pic>
    </p:spTree>
    <p:extLst>
      <p:ext uri="{BB962C8B-B14F-4D97-AF65-F5344CB8AC3E}">
        <p14:creationId xmlns:p14="http://schemas.microsoft.com/office/powerpoint/2010/main" val="2704246703"/>
      </p:ext>
    </p:extLst>
  </p:cSld>
  <p:clrMapOvr>
    <a:masterClrMapping/>
  </p:clrMapOvr>
  <p:transition spd="slow">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66F9C-DD69-ED55-85D2-7D7FA436F93D}"/>
              </a:ext>
            </a:extLst>
          </p:cNvPr>
          <p:cNvSpPr>
            <a:spLocks noGrp="1"/>
          </p:cNvSpPr>
          <p:nvPr>
            <p:ph type="title"/>
          </p:nvPr>
        </p:nvSpPr>
        <p:spPr>
          <a:xfrm>
            <a:off x="543207" y="746556"/>
            <a:ext cx="11075407" cy="1143000"/>
          </a:xfrm>
        </p:spPr>
        <p:txBody>
          <a:bodyPr/>
          <a:lstStyle/>
          <a:p>
            <a:pPr algn="ctr"/>
            <a:endParaRPr lang="en-US"/>
          </a:p>
        </p:txBody>
      </p:sp>
      <p:pic>
        <p:nvPicPr>
          <p:cNvPr id="5" name="Picture 4" descr="A person holding a globe&#10;&#10;Description automatically generated">
            <a:extLst>
              <a:ext uri="{FF2B5EF4-FFF2-40B4-BE49-F238E27FC236}">
                <a16:creationId xmlns:a16="http://schemas.microsoft.com/office/drawing/2014/main" id="{2930B905-FC97-A204-0988-289B8F2AEB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29" y="-1289268"/>
            <a:ext cx="12348807" cy="8455607"/>
          </a:xfrm>
          <a:prstGeom prst="rect">
            <a:avLst/>
          </a:prstGeom>
        </p:spPr>
      </p:pic>
      <p:grpSp>
        <p:nvGrpSpPr>
          <p:cNvPr id="9" name="Group 8">
            <a:extLst>
              <a:ext uri="{FF2B5EF4-FFF2-40B4-BE49-F238E27FC236}">
                <a16:creationId xmlns:a16="http://schemas.microsoft.com/office/drawing/2014/main" id="{313DEF29-F197-98FF-D572-E2FB1CFA04FC}"/>
              </a:ext>
            </a:extLst>
          </p:cNvPr>
          <p:cNvGrpSpPr/>
          <p:nvPr/>
        </p:nvGrpSpPr>
        <p:grpSpPr>
          <a:xfrm>
            <a:off x="0" y="2"/>
            <a:ext cx="12195176" cy="745959"/>
            <a:chOff x="0" y="1"/>
            <a:chExt cx="12195176" cy="745959"/>
          </a:xfrm>
        </p:grpSpPr>
        <p:sp>
          <p:nvSpPr>
            <p:cNvPr id="7" name="Rectangle 6">
              <a:extLst>
                <a:ext uri="{FF2B5EF4-FFF2-40B4-BE49-F238E27FC236}">
                  <a16:creationId xmlns:a16="http://schemas.microsoft.com/office/drawing/2014/main" id="{2C9F145C-7470-EF8F-A2A8-9B8997A861A0}"/>
                </a:ext>
              </a:extLst>
            </p:cNvPr>
            <p:cNvSpPr/>
            <p:nvPr/>
          </p:nvSpPr>
          <p:spPr>
            <a:xfrm>
              <a:off x="0" y="1"/>
              <a:ext cx="12195176" cy="74595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lIns="91452" tIns="45727" rIns="91452" bIns="45727" rtlCol="0" anchor="ctr"/>
            <a:lstStyle/>
            <a:p>
              <a:pPr algn="ctr"/>
              <a:endParaRPr lang="en-US" sz="2400"/>
            </a:p>
          </p:txBody>
        </p:sp>
        <p:pic>
          <p:nvPicPr>
            <p:cNvPr id="8" name="Picture 7">
              <a:extLst>
                <a:ext uri="{FF2B5EF4-FFF2-40B4-BE49-F238E27FC236}">
                  <a16:creationId xmlns:a16="http://schemas.microsoft.com/office/drawing/2014/main" id="{5E161623-E30A-C614-531F-6DC7A5569834}"/>
                </a:ext>
              </a:extLst>
            </p:cNvPr>
            <p:cNvPicPr>
              <a:picLocks noChangeAspect="1"/>
            </p:cNvPicPr>
            <p:nvPr/>
          </p:nvPicPr>
          <p:blipFill rotWithShape="1">
            <a:blip r:embed="rId3">
              <a:extLst>
                <a:ext uri="{28A0092B-C50C-407E-A947-70E740481C1C}">
                  <a14:useLocalDpi xmlns:a14="http://schemas.microsoft.com/office/drawing/2010/main" val="0"/>
                </a:ext>
              </a:extLst>
            </a:blip>
            <a:srcRect b="24382"/>
            <a:stretch/>
          </p:blipFill>
          <p:spPr>
            <a:xfrm>
              <a:off x="533539" y="141185"/>
              <a:ext cx="1945612" cy="463587"/>
            </a:xfrm>
            <a:prstGeom prst="rect">
              <a:avLst/>
            </a:prstGeom>
          </p:spPr>
        </p:pic>
      </p:grpSp>
      <p:pic>
        <p:nvPicPr>
          <p:cNvPr id="11" name="Picture 10" descr="A group of circular icons&#10;&#10;Description automatically generated">
            <a:extLst>
              <a:ext uri="{FF2B5EF4-FFF2-40B4-BE49-F238E27FC236}">
                <a16:creationId xmlns:a16="http://schemas.microsoft.com/office/drawing/2014/main" id="{C478B175-108C-D5CF-9CD1-F56B4C2381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84244" y="70591"/>
            <a:ext cx="2677577" cy="1299344"/>
          </a:xfrm>
          <a:prstGeom prst="rect">
            <a:avLst/>
          </a:prstGeom>
        </p:spPr>
      </p:pic>
    </p:spTree>
    <p:extLst>
      <p:ext uri="{BB962C8B-B14F-4D97-AF65-F5344CB8AC3E}">
        <p14:creationId xmlns:p14="http://schemas.microsoft.com/office/powerpoint/2010/main" val="3141767338"/>
      </p:ext>
    </p:extLst>
  </p:cSld>
  <p:clrMapOvr>
    <a:masterClrMapping/>
  </p:clrMapOvr>
  <p:transition spd="slow">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59080" y="680368"/>
            <a:ext cx="3682338" cy="2516021"/>
          </a:xfrm>
        </p:spPr>
        <p:txBody>
          <a:bodyPr/>
          <a:lstStyle/>
          <a:p>
            <a:r>
              <a:rPr lang="en-US" sz="11500" dirty="0">
                <a:solidFill>
                  <a:schemeClr val="bg1"/>
                </a:solidFill>
              </a:rPr>
              <a:t>20,000</a:t>
            </a:r>
          </a:p>
        </p:txBody>
      </p:sp>
      <p:sp>
        <p:nvSpPr>
          <p:cNvPr id="165" name="Text Placeholder 3"/>
          <p:cNvSpPr>
            <a:spLocks noGrp="1"/>
          </p:cNvSpPr>
          <p:nvPr>
            <p:ph type="body" sz="quarter" idx="10"/>
          </p:nvPr>
        </p:nvSpPr>
        <p:spPr>
          <a:xfrm>
            <a:off x="155448" y="2905409"/>
            <a:ext cx="3929743" cy="1452042"/>
          </a:xfrm>
        </p:spPr>
        <p:txBody>
          <a:bodyPr/>
          <a:lstStyle/>
          <a:p>
            <a:pPr algn="ctr">
              <a:lnSpc>
                <a:spcPct val="100000"/>
              </a:lnSpc>
            </a:pPr>
            <a:r>
              <a:rPr lang="en-US" sz="3600" b="1" spc="0" dirty="0">
                <a:solidFill>
                  <a:schemeClr val="tx1"/>
                </a:solidFill>
                <a:latin typeface="Open Sans Semibold" charset="0"/>
              </a:rPr>
              <a:t>ISPOR Members</a:t>
            </a:r>
          </a:p>
          <a:p>
            <a:pPr algn="ctr">
              <a:lnSpc>
                <a:spcPct val="100000"/>
              </a:lnSpc>
            </a:pPr>
            <a:r>
              <a:rPr lang="en-US" sz="3600" b="1" spc="0" dirty="0">
                <a:solidFill>
                  <a:schemeClr val="tx1"/>
                </a:solidFill>
                <a:latin typeface="Open Sans Semibold" charset="0"/>
              </a:rPr>
              <a:t>Worldwide</a:t>
            </a:r>
          </a:p>
        </p:txBody>
      </p:sp>
      <p:pic>
        <p:nvPicPr>
          <p:cNvPr id="3" name="Picture 2">
            <a:extLst>
              <a:ext uri="{FF2B5EF4-FFF2-40B4-BE49-F238E27FC236}">
                <a16:creationId xmlns:a16="http://schemas.microsoft.com/office/drawing/2014/main" id="{083B5181-C901-7D56-7480-5AE63F117BB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23967317"/>
      </p:ext>
    </p:extLst>
  </p:cSld>
  <p:clrMapOvr>
    <a:masterClrMapping/>
  </p:clrMapOvr>
  <p:transition spd="slow">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4158343" cy="6858000"/>
          </a:xfrm>
          <a:prstGeom prst="rect">
            <a:avLst/>
          </a:prstGeom>
          <a:solidFill>
            <a:srgbClr val="27A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ext Placeholder 1"/>
          <p:cNvSpPr>
            <a:spLocks noGrp="1"/>
          </p:cNvSpPr>
          <p:nvPr>
            <p:ph type="body" sz="quarter" idx="14"/>
          </p:nvPr>
        </p:nvSpPr>
        <p:spPr>
          <a:xfrm>
            <a:off x="228599" y="2758255"/>
            <a:ext cx="3642361" cy="2934974"/>
          </a:xfrm>
        </p:spPr>
        <p:txBody>
          <a:bodyPr/>
          <a:lstStyle/>
          <a:p>
            <a:r>
              <a:rPr lang="en-US" dirty="0"/>
              <a:t>ISPOR is a nonprofit organization that welcomes all healthcare stakeholders as members. </a:t>
            </a:r>
          </a:p>
        </p:txBody>
      </p:sp>
      <p:sp>
        <p:nvSpPr>
          <p:cNvPr id="4" name="Text Placeholder 3"/>
          <p:cNvSpPr>
            <a:spLocks noGrp="1"/>
          </p:cNvSpPr>
          <p:nvPr>
            <p:ph type="body" sz="quarter" idx="10"/>
          </p:nvPr>
        </p:nvSpPr>
        <p:spPr>
          <a:xfrm>
            <a:off x="228600" y="680369"/>
            <a:ext cx="3929743" cy="1452042"/>
          </a:xfrm>
        </p:spPr>
        <p:txBody>
          <a:bodyPr/>
          <a:lstStyle/>
          <a:p>
            <a:pPr>
              <a:lnSpc>
                <a:spcPct val="100000"/>
              </a:lnSpc>
            </a:pPr>
            <a:r>
              <a:rPr lang="en-US" sz="3600" b="1" spc="0" dirty="0">
                <a:solidFill>
                  <a:schemeClr val="tx1"/>
                </a:solidFill>
                <a:latin typeface="Open Sans Semibold" charset="0"/>
              </a:rPr>
              <a:t>ISPOR Stakeholders</a:t>
            </a:r>
          </a:p>
        </p:txBody>
      </p:sp>
      <p:pic>
        <p:nvPicPr>
          <p:cNvPr id="3" name="Picture 2" descr="Diagram&#10;&#10;Description automatically generated">
            <a:extLst>
              <a:ext uri="{FF2B5EF4-FFF2-40B4-BE49-F238E27FC236}">
                <a16:creationId xmlns:a16="http://schemas.microsoft.com/office/drawing/2014/main" id="{5489DBE3-3C95-1055-3B41-A383C2E81516}"/>
              </a:ext>
            </a:extLst>
          </p:cNvPr>
          <p:cNvPicPr>
            <a:picLocks noChangeAspect="1"/>
          </p:cNvPicPr>
          <p:nvPr/>
        </p:nvPicPr>
        <p:blipFill>
          <a:blip r:embed="rId2"/>
          <a:stretch>
            <a:fillRect/>
          </a:stretch>
        </p:blipFill>
        <p:spPr>
          <a:xfrm>
            <a:off x="4386942" y="568836"/>
            <a:ext cx="7461570" cy="5978613"/>
          </a:xfrm>
          <a:prstGeom prst="rect">
            <a:avLst/>
          </a:prstGeom>
        </p:spPr>
      </p:pic>
    </p:spTree>
    <p:extLst>
      <p:ext uri="{BB962C8B-B14F-4D97-AF65-F5344CB8AC3E}">
        <p14:creationId xmlns:p14="http://schemas.microsoft.com/office/powerpoint/2010/main" val="2390746573"/>
      </p:ext>
    </p:extLst>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4158343" cy="6858000"/>
          </a:xfrm>
          <a:prstGeom prst="rect">
            <a:avLst/>
          </a:prstGeom>
          <a:solidFill>
            <a:srgbClr val="27A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
          <p:cNvSpPr>
            <a:spLocks noGrp="1"/>
          </p:cNvSpPr>
          <p:nvPr>
            <p:ph type="body" sz="quarter" idx="14"/>
          </p:nvPr>
        </p:nvSpPr>
        <p:spPr>
          <a:xfrm>
            <a:off x="228599" y="2758255"/>
            <a:ext cx="3642361" cy="2934974"/>
          </a:xfrm>
        </p:spPr>
        <p:txBody>
          <a:bodyPr/>
          <a:lstStyle/>
          <a:p>
            <a:r>
              <a:rPr lang="en-US" dirty="0"/>
              <a:t>ISPOR’s strategic plan focuses on strategy and goals based on a strong operational foundation.</a:t>
            </a:r>
          </a:p>
        </p:txBody>
      </p:sp>
      <p:sp>
        <p:nvSpPr>
          <p:cNvPr id="10" name="Text Placeholder 3"/>
          <p:cNvSpPr>
            <a:spLocks noGrp="1"/>
          </p:cNvSpPr>
          <p:nvPr>
            <p:ph type="body" sz="quarter" idx="10"/>
          </p:nvPr>
        </p:nvSpPr>
        <p:spPr>
          <a:xfrm>
            <a:off x="228600" y="680369"/>
            <a:ext cx="3929743" cy="1452042"/>
          </a:xfrm>
        </p:spPr>
        <p:txBody>
          <a:bodyPr/>
          <a:lstStyle/>
          <a:p>
            <a:pPr>
              <a:lnSpc>
                <a:spcPct val="100000"/>
              </a:lnSpc>
            </a:pPr>
            <a:r>
              <a:rPr lang="en-US" sz="3600" b="1" spc="0" dirty="0">
                <a:solidFill>
                  <a:schemeClr val="tx1"/>
                </a:solidFill>
                <a:latin typeface="Open Sans Semibold" charset="0"/>
              </a:rPr>
              <a:t>Our Foundation</a:t>
            </a:r>
          </a:p>
        </p:txBody>
      </p:sp>
      <p:pic>
        <p:nvPicPr>
          <p:cNvPr id="4" name="Picture 3" descr="A diagram of a company&#10;&#10;AI-generated content may be incorrect.">
            <a:extLst>
              <a:ext uri="{FF2B5EF4-FFF2-40B4-BE49-F238E27FC236}">
                <a16:creationId xmlns:a16="http://schemas.microsoft.com/office/drawing/2014/main" id="{B1F3237A-0584-2485-3054-9B497AABB9C7}"/>
              </a:ext>
            </a:extLst>
          </p:cNvPr>
          <p:cNvPicPr>
            <a:picLocks noChangeAspect="1"/>
          </p:cNvPicPr>
          <p:nvPr/>
        </p:nvPicPr>
        <p:blipFill>
          <a:blip r:embed="rId2"/>
          <a:stretch>
            <a:fillRect/>
          </a:stretch>
        </p:blipFill>
        <p:spPr>
          <a:xfrm>
            <a:off x="5297489" y="471054"/>
            <a:ext cx="5996324" cy="6005437"/>
          </a:xfrm>
          <a:prstGeom prst="rect">
            <a:avLst/>
          </a:prstGeom>
        </p:spPr>
      </p:pic>
    </p:spTree>
    <p:extLst>
      <p:ext uri="{BB962C8B-B14F-4D97-AF65-F5344CB8AC3E}">
        <p14:creationId xmlns:p14="http://schemas.microsoft.com/office/powerpoint/2010/main" val="1070822431"/>
      </p:ext>
    </p:extLst>
  </p:cSld>
  <p:clrMapOvr>
    <a:masterClrMapping/>
  </p:clrMapOvr>
  <p:transition spd="slow">
    <p:wipe dir="r"/>
  </p:transition>
</p:sld>
</file>

<file path=ppt/theme/theme1.xml><?xml version="1.0" encoding="utf-8"?>
<a:theme xmlns:a="http://schemas.openxmlformats.org/drawingml/2006/main" name="Standard Body tex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ction Break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pecial-Quote Slide">
  <a:themeElements>
    <a:clrScheme name="SPOR PPT 20">
      <a:dk1>
        <a:srgbClr val="000000"/>
      </a:dk1>
      <a:lt1>
        <a:srgbClr val="FFFFFF"/>
      </a:lt1>
      <a:dk2>
        <a:srgbClr val="44546A"/>
      </a:dk2>
      <a:lt2>
        <a:srgbClr val="E7E6E6"/>
      </a:lt2>
      <a:accent1>
        <a:srgbClr val="27AAC4"/>
      </a:accent1>
      <a:accent2>
        <a:srgbClr val="95C93C"/>
      </a:accent2>
      <a:accent3>
        <a:srgbClr val="716658"/>
      </a:accent3>
      <a:accent4>
        <a:srgbClr val="D1D3D3"/>
      </a:accent4>
      <a:accent5>
        <a:srgbClr val="E1A512"/>
      </a:accent5>
      <a:accent6>
        <a:srgbClr val="C73836"/>
      </a:accent6>
      <a:hlink>
        <a:srgbClr val="8E79A8"/>
      </a:hlink>
      <a:folHlink>
        <a:srgbClr val="43769A"/>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LANK">
  <a:themeElements>
    <a:clrScheme name="Custom 2">
      <a:dk1>
        <a:srgbClr val="000000"/>
      </a:dk1>
      <a:lt1>
        <a:srgbClr val="FFFFFF"/>
      </a:lt1>
      <a:dk2>
        <a:srgbClr val="44546A"/>
      </a:dk2>
      <a:lt2>
        <a:srgbClr val="816F99"/>
      </a:lt2>
      <a:accent1>
        <a:srgbClr val="27AAC4"/>
      </a:accent1>
      <a:accent2>
        <a:srgbClr val="95C93C"/>
      </a:accent2>
      <a:accent3>
        <a:srgbClr val="716658"/>
      </a:accent3>
      <a:accent4>
        <a:srgbClr val="D1D3D3"/>
      </a:accent4>
      <a:accent5>
        <a:srgbClr val="D29B10"/>
      </a:accent5>
      <a:accent6>
        <a:srgbClr val="B93332"/>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Standard Body tex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ISPOR 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Standard Body tex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aee4215-2edc-4c1a-a221-fcf2d0d929ff" xsi:nil="true"/>
    <lcf76f155ced4ddcb4097134ff3c332f xmlns="76ec440a-da40-4c8b-9842-81ae015970bf">
      <Terms xmlns="http://schemas.microsoft.com/office/infopath/2007/PartnerControls"/>
    </lcf76f155ced4ddcb4097134ff3c332f>
    <Purpose xmlns="76ec440a-da40-4c8b-9842-81ae015970bf"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F3807E1B56E2947B0559113002F197D" ma:contentTypeVersion="15" ma:contentTypeDescription="Create a new document." ma:contentTypeScope="" ma:versionID="b9f0a2c734a3cbf18c2efbd7fd2dc76b">
  <xsd:schema xmlns:xsd="http://www.w3.org/2001/XMLSchema" xmlns:xs="http://www.w3.org/2001/XMLSchema" xmlns:p="http://schemas.microsoft.com/office/2006/metadata/properties" xmlns:ns2="76ec440a-da40-4c8b-9842-81ae015970bf" xmlns:ns3="5aee4215-2edc-4c1a-a221-fcf2d0d929ff" targetNamespace="http://schemas.microsoft.com/office/2006/metadata/properties" ma:root="true" ma:fieldsID="ee014014c0c8a5e8cca40da505a76c9c" ns2:_="" ns3:_="">
    <xsd:import namespace="76ec440a-da40-4c8b-9842-81ae015970bf"/>
    <xsd:import namespace="5aee4215-2edc-4c1a-a221-fcf2d0d929ff"/>
    <xsd:element name="properties">
      <xsd:complexType>
        <xsd:sequence>
          <xsd:element name="documentManagement">
            <xsd:complexType>
              <xsd:all>
                <xsd:element ref="ns2:Purpose" minOccurs="0"/>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BillingMetadata"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ec440a-da40-4c8b-9842-81ae015970bf" elementFormDefault="qualified">
    <xsd:import namespace="http://schemas.microsoft.com/office/2006/documentManagement/types"/>
    <xsd:import namespace="http://schemas.microsoft.com/office/infopath/2007/PartnerControls"/>
    <xsd:element name="Purpose" ma:index="8" nillable="true" ma:displayName="Purpose" ma:description="This column is used to describe the purpose or content of the folder or file." ma:format="Dropdown" ma:internalName="Purpose">
      <xsd:simpleType>
        <xsd:restriction base="dms:Note">
          <xsd:maxLength value="255"/>
        </xsd:restrict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433a0a96-2b24-42d5-8db8-df38c2b3c8e5"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BillingMetadata" ma:index="21" nillable="true" ma:displayName="MediaServiceBillingMetadata" ma:hidden="true" ma:internalName="MediaServiceBillingMetadata"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aee4215-2edc-4c1a-a221-fcf2d0d929ff"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b2f3da1c-1b03-4dba-bba4-22d167afa377}" ma:internalName="TaxCatchAll" ma:showField="CatchAllData" ma:web="5aee4215-2edc-4c1a-a221-fcf2d0d929f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ED02569-1B65-48C1-9EF0-D2B71ACF92AF}">
  <ds:schemaRefs>
    <ds:schemaRef ds:uri="http://schemas.microsoft.com/office/2006/metadata/properties"/>
    <ds:schemaRef ds:uri="http://schemas.microsoft.com/office/infopath/2007/PartnerControls"/>
    <ds:schemaRef ds:uri="5aee4215-2edc-4c1a-a221-fcf2d0d929ff"/>
    <ds:schemaRef ds:uri="76ec440a-da40-4c8b-9842-81ae015970bf"/>
  </ds:schemaRefs>
</ds:datastoreItem>
</file>

<file path=customXml/itemProps2.xml><?xml version="1.0" encoding="utf-8"?>
<ds:datastoreItem xmlns:ds="http://schemas.openxmlformats.org/officeDocument/2006/customXml" ds:itemID="{4A2EE3E8-9F61-41F5-B3C5-34DF3CB521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6ec440a-da40-4c8b-9842-81ae015970bf"/>
    <ds:schemaRef ds:uri="5aee4215-2edc-4c1a-a221-fcf2d0d929f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F2C8463-C109-42E9-8DC9-E59E78676E0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5760</TotalTime>
  <Words>1067</Words>
  <Application>Microsoft Office PowerPoint</Application>
  <PresentationFormat>Widescreen</PresentationFormat>
  <Paragraphs>189</Paragraphs>
  <Slides>42</Slides>
  <Notes>7</Notes>
  <HiddenSlides>0</HiddenSlides>
  <MMClips>0</MMClips>
  <ScaleCrop>false</ScaleCrop>
  <HeadingPairs>
    <vt:vector size="6" baseType="variant">
      <vt:variant>
        <vt:lpstr>Fonts Used</vt:lpstr>
      </vt:variant>
      <vt:variant>
        <vt:i4>13</vt:i4>
      </vt:variant>
      <vt:variant>
        <vt:lpstr>Theme</vt:lpstr>
      </vt:variant>
      <vt:variant>
        <vt:i4>7</vt:i4>
      </vt:variant>
      <vt:variant>
        <vt:lpstr>Slide Titles</vt:lpstr>
      </vt:variant>
      <vt:variant>
        <vt:i4>42</vt:i4>
      </vt:variant>
    </vt:vector>
  </HeadingPairs>
  <TitlesOfParts>
    <vt:vector size="62" baseType="lpstr">
      <vt:lpstr>Arial</vt:lpstr>
      <vt:lpstr>Arial Black</vt:lpstr>
      <vt:lpstr>Arial Narrow</vt:lpstr>
      <vt:lpstr>Arial Rounded MT Bold</vt:lpstr>
      <vt:lpstr>Calibri</vt:lpstr>
      <vt:lpstr>Courier New</vt:lpstr>
      <vt:lpstr>Open Sans</vt:lpstr>
      <vt:lpstr>Open Sans Light</vt:lpstr>
      <vt:lpstr>Open Sans Semibold</vt:lpstr>
      <vt:lpstr>Oswald</vt:lpstr>
      <vt:lpstr>Oswald ExtraLight</vt:lpstr>
      <vt:lpstr>Oswald Light</vt:lpstr>
      <vt:lpstr>Wingdings</vt:lpstr>
      <vt:lpstr>Standard Body text</vt:lpstr>
      <vt:lpstr>Section Break Slide</vt:lpstr>
      <vt:lpstr>Special-Quote Slide</vt:lpstr>
      <vt:lpstr>BLANK</vt:lpstr>
      <vt:lpstr>1_Standard Body text</vt:lpstr>
      <vt:lpstr>1_ISPOR Title</vt:lpstr>
      <vt:lpstr>2_Standard Body text</vt:lpstr>
      <vt:lpstr>Overview of ISPOR</vt:lpstr>
      <vt:lpstr>Celebrating 30 Years of ISPOR…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About the ISPOR Student Network</vt:lpstr>
      <vt:lpstr>Student Network</vt:lpstr>
      <vt:lpstr>PowerPoint Presentation</vt:lpstr>
      <vt:lpstr>PowerPoint Presentation</vt:lpstr>
      <vt:lpstr>PowerPoint Presentation</vt:lpstr>
      <vt:lpstr>Membership Benefits  and Offerings</vt:lpstr>
      <vt:lpstr>PowerPoint Presentation</vt:lpstr>
      <vt:lpstr>PowerPoint Presentation</vt:lpstr>
      <vt:lpstr>PowerPoint Presentation</vt:lpstr>
      <vt:lpstr> HEOR Learning Lab™  …provides unlimited, on-demand educational video content on a wide variety of HEOR topics to facilitate learning and innovative approaches in the field.      www.ispor.org/LearningLab </vt:lpstr>
      <vt:lpstr>PowerPoint Presentation</vt:lpstr>
      <vt:lpstr>ISPOR Publications</vt:lpstr>
      <vt:lpstr>PowerPoint Presentation</vt:lpstr>
      <vt:lpstr>   HEOR by Topic </vt:lpstr>
      <vt:lpstr>PowerPoint Presentation</vt:lpstr>
      <vt:lpstr>Member Groups</vt:lpstr>
      <vt:lpstr>PowerPoint Presentation</vt:lpstr>
      <vt:lpstr>PowerPoint Presentation</vt:lpstr>
      <vt:lpstr>PowerPoint Presentation</vt:lpstr>
      <vt:lpstr>PowerPoint Presentation</vt:lpstr>
      <vt:lpstr>New Professionals</vt:lpstr>
      <vt:lpstr>Special Initiatives</vt:lpstr>
      <vt:lpstr>Real-World Evidence Transparency Initiative</vt:lpstr>
      <vt:lpstr>Initiative on US Value Assessment Frameworks</vt:lpstr>
      <vt:lpstr>PowerPoint Presentation</vt:lpstr>
      <vt:lpstr>PowerPoint Presentation</vt:lpstr>
      <vt:lpstr>Women in HEOR Initiative</vt:lpstr>
      <vt:lpstr>ISPOR Branding</vt:lpstr>
      <vt:lpstr>PowerPoint Presentation</vt:lpstr>
      <vt:lpstr>PowerPoint Presentation</vt:lpstr>
      <vt:lpstr>PowerPoint Presentation</vt:lpstr>
      <vt:lpstr>Follow Us—@ISPORorg!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Bernard</dc:creator>
  <cp:lastModifiedBy>Lynn Schindel</cp:lastModifiedBy>
  <cp:revision>167</cp:revision>
  <cp:lastPrinted>2017-11-02T21:43:36Z</cp:lastPrinted>
  <dcterms:created xsi:type="dcterms:W3CDTF">2017-10-16T18:24:56Z</dcterms:created>
  <dcterms:modified xsi:type="dcterms:W3CDTF">2025-08-06T17:56:13Z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0x010100FF3807E1B56E2947B0559113002F197D</vt:lpwstr>
  </property>
</Properties>
</file>