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27" r:id="rId5"/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ily Sinkiewicz" userId="c8bc2146-4294-4bb1-a1a0-5c901baaaf3d" providerId="ADAL" clId="{DABCD74E-4FC7-44BF-B3B9-A742EF24BEF5}"/>
    <pc:docChg chg="custSel modSld">
      <pc:chgData name="Emily Sinkiewicz" userId="c8bc2146-4294-4bb1-a1a0-5c901baaaf3d" providerId="ADAL" clId="{DABCD74E-4FC7-44BF-B3B9-A742EF24BEF5}" dt="2026-04-22T18:48:26.975" v="22" actId="14100"/>
      <pc:docMkLst>
        <pc:docMk/>
      </pc:docMkLst>
      <pc:sldChg chg="addSp delSp modSp mod">
        <pc:chgData name="Emily Sinkiewicz" userId="c8bc2146-4294-4bb1-a1a0-5c901baaaf3d" providerId="ADAL" clId="{DABCD74E-4FC7-44BF-B3B9-A742EF24BEF5}" dt="2026-04-22T18:31:25.558" v="15" actId="167"/>
        <pc:sldMkLst>
          <pc:docMk/>
          <pc:sldMk cId="2705569487" sldId="256"/>
        </pc:sldMkLst>
        <pc:picChg chg="del">
          <ac:chgData name="Emily Sinkiewicz" userId="c8bc2146-4294-4bb1-a1a0-5c901baaaf3d" providerId="ADAL" clId="{DABCD74E-4FC7-44BF-B3B9-A742EF24BEF5}" dt="2026-04-22T18:31:21.872" v="12" actId="478"/>
          <ac:picMkLst>
            <pc:docMk/>
            <pc:sldMk cId="2705569487" sldId="256"/>
            <ac:picMk id="3" creationId="{8B848361-92AB-F833-E5B6-DFAAD371FCD5}"/>
          </ac:picMkLst>
        </pc:picChg>
        <pc:picChg chg="add mod ord">
          <ac:chgData name="Emily Sinkiewicz" userId="c8bc2146-4294-4bb1-a1a0-5c901baaaf3d" providerId="ADAL" clId="{DABCD74E-4FC7-44BF-B3B9-A742EF24BEF5}" dt="2026-04-22T18:31:25.558" v="15" actId="167"/>
          <ac:picMkLst>
            <pc:docMk/>
            <pc:sldMk cId="2705569487" sldId="256"/>
            <ac:picMk id="4" creationId="{BF45FE6C-77EA-B6F6-506E-3108586805E1}"/>
          </ac:picMkLst>
        </pc:picChg>
      </pc:sldChg>
      <pc:sldChg chg="addSp delSp modSp mod">
        <pc:chgData name="Emily Sinkiewicz" userId="c8bc2146-4294-4bb1-a1a0-5c901baaaf3d" providerId="ADAL" clId="{DABCD74E-4FC7-44BF-B3B9-A742EF24BEF5}" dt="2026-04-22T18:48:26.975" v="22" actId="14100"/>
        <pc:sldMkLst>
          <pc:docMk/>
          <pc:sldMk cId="654188268" sldId="627"/>
        </pc:sldMkLst>
        <pc:spChg chg="mod">
          <ac:chgData name="Emily Sinkiewicz" userId="c8bc2146-4294-4bb1-a1a0-5c901baaaf3d" providerId="ADAL" clId="{DABCD74E-4FC7-44BF-B3B9-A742EF24BEF5}" dt="2026-04-22T18:48:26.975" v="22" actId="14100"/>
          <ac:spMkLst>
            <pc:docMk/>
            <pc:sldMk cId="654188268" sldId="627"/>
            <ac:spMk id="3" creationId="{EFB61FBB-E9A7-D2BE-0E74-F28DF5AC3BB8}"/>
          </ac:spMkLst>
        </pc:spChg>
        <pc:picChg chg="add mod">
          <ac:chgData name="Emily Sinkiewicz" userId="c8bc2146-4294-4bb1-a1a0-5c901baaaf3d" providerId="ADAL" clId="{DABCD74E-4FC7-44BF-B3B9-A742EF24BEF5}" dt="2026-04-22T18:27:41.699" v="8" actId="14100"/>
          <ac:picMkLst>
            <pc:docMk/>
            <pc:sldMk cId="654188268" sldId="627"/>
            <ac:picMk id="5" creationId="{677D0360-1086-3F79-A447-35EACC6DAC91}"/>
          </ac:picMkLst>
        </pc:picChg>
        <pc:picChg chg="del">
          <ac:chgData name="Emily Sinkiewicz" userId="c8bc2146-4294-4bb1-a1a0-5c901baaaf3d" providerId="ADAL" clId="{DABCD74E-4FC7-44BF-B3B9-A742EF24BEF5}" dt="2026-04-22T18:25:14.346" v="0" actId="478"/>
          <ac:picMkLst>
            <pc:docMk/>
            <pc:sldMk cId="654188268" sldId="627"/>
            <ac:picMk id="6" creationId="{12BACA40-AA5B-B67C-5C7C-64BFD5FB8BE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72DB4-A83A-AA8B-B13D-CE2324BE24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88F8C1-8728-32CA-1051-C4A2C7322F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543350-A0F7-F8AB-CDFF-07BAE8048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F72A2-5E60-B312-7D82-ACDB2D65C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55BE9-B433-9E1A-44AB-61B9608A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41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0C77E-D1A8-3788-A74C-9E33FD88A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CF7AF1-61EC-AE7D-0628-CC7CB0FC77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E61BC3-9098-E5F9-EB92-E068CA689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1F9FD-23E7-8237-E588-ECDB93B1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D9A77-4497-301F-B033-95ECD5EF4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76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FEF953-3CD4-4405-54CC-D25D573E33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4A4832-3767-240D-AC08-D82B7603E9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D5FF5C-AB15-27C9-00ED-9C830CEE2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8B976-6777-2E98-8CC5-BBA173626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D4626-FAF2-EB93-74A5-B4A9B4A65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2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F3CA8-2624-B96C-6274-95658219D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1D19C-EBB6-D664-4370-7205FE7FB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CFC83F-7316-20C0-0BE4-E5EED966F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23D2A-540B-19A4-0EBE-35819F9C5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9B700-E721-3490-EF3A-BD243AD9A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809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1AE18-5C28-656A-C36D-3F11929F4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47E27A-901D-AA36-3DF4-6F2D40DE0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DC492-CB24-B14C-E105-E5ADA6181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63D679-B4DD-3878-D7E3-2A16482B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CB724-A77F-9BB0-E25E-48D65E05D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81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882E7-58A8-5EE2-5CC7-59BAEAC78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A947D-8B7F-F82E-FA36-FE187A09F1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234271-E6BC-FEA4-6182-A6C31D4DD9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AE007-404C-9F2B-90A9-5F210F2FD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5DCB3-4615-FE2F-5ADD-9D8C949B6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7C7D92-F010-313C-EEEA-47D8D8247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521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55778-D698-FEDD-43D1-3B4BA1C61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23E587-603F-FB90-A01B-72EC7BE11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343212-8149-7D86-CAE8-1C743F937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B74D79-D160-F3E6-2C37-412DAA1CAA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4CC5D4-2660-6762-5703-2480B96DC7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B898E9-DF29-E04D-6BD4-B458E7BB1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0E3AF9-B2FE-BE94-F313-A23ED48BF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801405-3C79-8D76-CE0D-CB0482D84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7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9A34C-FE1B-B66D-F323-9915D023C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6B2A79-F3D4-4AC7-E99E-0304F0160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1698E9-DE30-D8FF-3EF6-CF8A0D2D4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57D7C4-5A4D-DA93-E992-2B71B8EF8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58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643FD9-DB45-C245-CF22-936856366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3A3128-31BD-7DAC-F43A-A0093B91C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D56106-0C63-AFB5-FB97-3D323F4A5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234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87197-1A69-1864-DF2E-C1F975A51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6D678-972C-4D3D-24F2-9BA85DA4E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CCB214-76CE-297F-2E39-97CD3F47F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D5C26F-0481-AA95-699C-F6B50234E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CFD14F-B932-9E42-D27B-0D7108589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494B64-CE60-9B14-904C-26B0B775E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73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E8E84-CB6C-EA05-EE40-466F8EFC6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44BB33-B903-0D6B-23D1-4A531C5466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254BE4-15F6-2242-95B9-71DCDE9917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D4B391-E69A-74EE-8739-441C6F849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764A6-202B-7B51-740C-789264FB8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6FA85-6BED-09D7-B206-B0DF2E050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553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A30E74-8C4C-697F-00AD-FB52BC6E0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829605-CD76-741D-922E-3DEFF56B1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38A28-B70E-49C9-64A1-BB8B88EDA6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505EC9-027C-4014-9E4E-ABE9AD943F6C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421CE-CF70-AF40-0AA6-9ADF70A019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C0B68-61BA-4E6E-31DA-14B8693FA8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08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AF01-1A7E-F752-CBB0-52A7D0503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1" y="1530552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Social Media Graphics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61FBB-E9A7-D2BE-0E74-F28DF5AC3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6787" y="2856115"/>
            <a:ext cx="10225614" cy="3508863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following slide includes a template that you can feel free to updated and use to promote your session / participation in ISPOR Europe 2026.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template includes an area to customize the graphic with your session title/details.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recommended font to use is Arial.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Once your graphic has been updated, you can save your graphic as a JPG, PNG,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for use on social media.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Select “File” &gt;&gt; Save As / Save a Copy &gt;&gt; select your file type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JPG PNG,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&gt;&gt; select the slide(s) you want to save as that file type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“Just this slide” or “All slides”)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7D0360-1086-3F79-A447-35EACC6DAC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361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188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F45FE6C-77EA-B6F6-506E-3108586805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397B1F-58B6-F783-A030-E543409A0114}"/>
              </a:ext>
            </a:extLst>
          </p:cNvPr>
          <p:cNvSpPr txBox="1"/>
          <p:nvPr/>
        </p:nvSpPr>
        <p:spPr>
          <a:xfrm>
            <a:off x="671119" y="2844225"/>
            <a:ext cx="53409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 Narrow" panose="020B0606020202030204" pitchFamily="34" charset="0"/>
              </a:rPr>
              <a:t>Issue Panel | 10 November | 10:15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2E44AF-0DA4-754E-3A0A-9B4CDCFA031A}"/>
              </a:ext>
            </a:extLst>
          </p:cNvPr>
          <p:cNvSpPr txBox="1"/>
          <p:nvPr/>
        </p:nvSpPr>
        <p:spPr>
          <a:xfrm>
            <a:off x="671119" y="3512888"/>
            <a:ext cx="58051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 Narrow" panose="020B0606020202030204" pitchFamily="34" charset="0"/>
              </a:rPr>
              <a:t>Top 10 HEOR Trends and Their Impact on Healthcare Decision Making: Global Perspectives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05D9987-DE36-E22E-4EDE-3B9A7F34AFE3}"/>
              </a:ext>
            </a:extLst>
          </p:cNvPr>
          <p:cNvSpPr/>
          <p:nvPr/>
        </p:nvSpPr>
        <p:spPr>
          <a:xfrm>
            <a:off x="6179892" y="3011648"/>
            <a:ext cx="3221371" cy="185396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sym typeface="Wingdings" panose="05000000000000000000" pitchFamily="2" charset="2"/>
              </a:rPr>
              <a:t> </a:t>
            </a:r>
            <a:r>
              <a:rPr lang="en-US" dirty="0">
                <a:solidFill>
                  <a:sysClr val="windowText" lastClr="000000"/>
                </a:solidFill>
              </a:rPr>
              <a:t>Update the session type, date, time, and title text boxes and then delete this sticky note.</a:t>
            </a:r>
          </a:p>
        </p:txBody>
      </p:sp>
    </p:spTree>
    <p:extLst>
      <p:ext uri="{BB962C8B-B14F-4D97-AF65-F5344CB8AC3E}">
        <p14:creationId xmlns:p14="http://schemas.microsoft.com/office/powerpoint/2010/main" val="2705569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6A54C1C8A5F14F80E33922CBD81FB0" ma:contentTypeVersion="22" ma:contentTypeDescription="Create a new document." ma:contentTypeScope="" ma:versionID="ba8a0f4b55fbb6861abe5b9b059e3447">
  <xsd:schema xmlns:xsd="http://www.w3.org/2001/XMLSchema" xmlns:xs="http://www.w3.org/2001/XMLSchema" xmlns:p="http://schemas.microsoft.com/office/2006/metadata/properties" xmlns:ns2="1daf34a6-681b-49a9-b6ff-fb541d597a57" xmlns:ns3="1b6c9af0-dded-4bb3-87bb-256bd6e95dd6" targetNamespace="http://schemas.microsoft.com/office/2006/metadata/properties" ma:root="true" ma:fieldsID="ce69db2584dd40ea8fb28e8f8b878481" ns2:_="" ns3:_="">
    <xsd:import namespace="1daf34a6-681b-49a9-b6ff-fb541d597a57"/>
    <xsd:import namespace="1b6c9af0-dded-4bb3-87bb-256bd6e95d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Note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Purpose" minOccurs="0"/>
                <xsd:element ref="ns2:MediaServiceBillingMetadata" minOccurs="0"/>
                <xsd:element ref="ns2:Imag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af34a6-681b-49a9-b6ff-fb541d597a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Notes" ma:index="21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33a0a96-2b24-42d5-8db8-df38c2b3c8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Purpose" ma:index="27" nillable="true" ma:displayName="Purpose" ma:format="Dropdown" ma:internalName="Purpose">
      <xsd:simpleType>
        <xsd:restriction base="dms:Note">
          <xsd:maxLength value="255"/>
        </xsd:restriction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  <xsd:element name="Images" ma:index="29" nillable="true" ma:displayName="Images" ma:format="Thumbnail" ma:internalName="Images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6c9af0-dded-4bb3-87bb-256bd6e95dd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b34ce34-5871-4a17-bb3c-99055ffc542b}" ma:internalName="TaxCatchAll" ma:showField="CatchAllData" ma:web="1b6c9af0-dded-4bb3-87bb-256bd6e95d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daf34a6-681b-49a9-b6ff-fb541d597a57">
      <Terms xmlns="http://schemas.microsoft.com/office/infopath/2007/PartnerControls"/>
    </lcf76f155ced4ddcb4097134ff3c332f>
    <Purpose xmlns="1daf34a6-681b-49a9-b6ff-fb541d597a57" xsi:nil="true"/>
    <TaxCatchAll xmlns="1b6c9af0-dded-4bb3-87bb-256bd6e95dd6" xsi:nil="true"/>
    <Notes xmlns="1daf34a6-681b-49a9-b6ff-fb541d597a57" xsi:nil="true"/>
    <Images xmlns="1daf34a6-681b-49a9-b6ff-fb541d597a57" xsi:nil="true"/>
  </documentManagement>
</p:properties>
</file>

<file path=customXml/itemProps1.xml><?xml version="1.0" encoding="utf-8"?>
<ds:datastoreItem xmlns:ds="http://schemas.openxmlformats.org/officeDocument/2006/customXml" ds:itemID="{60B17099-4A73-4603-99DC-35EF4380B6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af34a6-681b-49a9-b6ff-fb541d597a57"/>
    <ds:schemaRef ds:uri="1b6c9af0-dded-4bb3-87bb-256bd6e95d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1FAA729-9B82-48F5-A352-48D2A33369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FACF31-F832-46A4-8FD6-117C9F508425}">
  <ds:schemaRefs>
    <ds:schemaRef ds:uri="http://schemas.microsoft.com/office/2006/metadata/properties"/>
    <ds:schemaRef ds:uri="http://schemas.microsoft.com/office/infopath/2007/PartnerControls"/>
    <ds:schemaRef ds:uri="1daf34a6-681b-49a9-b6ff-fb541d597a57"/>
    <ds:schemaRef ds:uri="1b6c9af0-dded-4bb3-87bb-256bd6e95dd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172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Arial Narrow</vt:lpstr>
      <vt:lpstr>Wingdings</vt:lpstr>
      <vt:lpstr>Office Theme</vt:lpstr>
      <vt:lpstr>Social Media Graphics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Emily Sinkiewicz</dc:creator>
  <cp:lastModifiedBy>Emily Sinkiewicz</cp:lastModifiedBy>
  <cp:revision>1</cp:revision>
  <dcterms:created xsi:type="dcterms:W3CDTF">2024-06-07T15:55:34Z</dcterms:created>
  <dcterms:modified xsi:type="dcterms:W3CDTF">2026-04-22T18:48:32Z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0x0101005E6A54C1C8A5F14F80E33922CBD81FB0</vt:lpwstr>
  </property>
  <property fmtid="{D5CDD505-2E9C-101B-9397-08002B2CF9AE}" pid="3" name="MediaServiceImageTags">
    <vt:lpwstr/>
  </property>
</Properties>
</file>