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27" r:id="rId5"/>
    <p:sldId id="256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F5417735-C572-4A78-9BB5-375CCE8F50A5}" v="2" dt="2024-12-18T14:18:56.34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60"/>
  </p:normalViewPr>
  <p:slideViewPr>
    <p:cSldViewPr snapToGrid="0">
      <p:cViewPr varScale="1">
        <p:scale>
          <a:sx n="99" d="100"/>
          <a:sy n="99" d="100"/>
        </p:scale>
        <p:origin x="90" y="3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B72DB4-A83A-AA8B-B13D-CE2324BE241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A88F8C1-8728-32CA-1051-C4A2C7322FB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7543350-A0F7-F8AB-CDFF-07BAE8048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F2F72A2-5E60-B312-7D82-ACDB2D65CD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5655BE9-B433-9E1A-44AB-61B9608A6C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87410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0C77E-D1A8-3788-A74C-9E33FD88A1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4CF7AF1-61EC-AE7D-0628-CC7CB0FC778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E61BC3-9098-E5F9-EB92-E068CA6895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01F9FD-23E7-8237-E588-ECDB93B1F4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24D9A77-4497-301F-B033-95ECD5EF48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76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FEF953-3CD4-4405-54CC-D25D573E33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74A4832-3767-240D-AC08-D82B7603E9F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4D5FF5C-AB15-27C9-00ED-9C830CEE2F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28B976-6777-2E98-8CC5-BBA1736262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CD4626-FAF2-EB93-74A5-B4A9B4A65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2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2F3CA8-2624-B96C-6274-95658219D6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1D19C-EBB6-D664-4370-7205FE7FBAC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CFC83F-7316-20C0-0BE4-E5EED966F4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F23D2A-540B-19A4-0EBE-35819F9C5F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9B700-E721-3490-EF3A-BD243AD9AB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108094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81AE18-5C28-656A-C36D-3F11929F4D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47E27A-901D-AA36-3DF4-6F2D40DE0CA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BDC492-CB24-B14C-E105-E5ADA6181D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F63D679-B4DD-3878-D7E3-2A16482BFD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86CB724-A77F-9BB0-E25E-48D65E05D9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816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1882E7-58A8-5EE2-5CC7-59BAEAC784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BA947D-8B7F-F82E-FA36-FE187A09F19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D234271-E6BC-FEA4-6182-A6C31D4DD9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77AE007-404C-9F2B-90A9-5F210F2FD8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735DCB3-4615-FE2F-5ADD-9D8C949B6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7C7D92-F010-313C-EEEA-47D8D82476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25217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855778-D698-FEDD-43D1-3B4BA1C617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523E587-603F-FB90-A01B-72EC7BE11D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B343212-8149-7D86-CAE8-1C743F937D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8B74D79-D160-F3E6-2C37-412DAA1CAA2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F4CC5D4-2660-6762-5703-2480B96DC7C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6B898E9-DF29-E04D-6BD4-B458E7BB14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E30E3AF9-B2FE-BE94-F313-A23ED48BF3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A801405-3C79-8D76-CE0D-CB0482D84E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0775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79A34C-FE1B-B66D-F323-9915D023CD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C6B2A79-F3D4-4AC7-E99E-0304F01602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81698E9-DE30-D8FF-3EF6-CF8A0D2D44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B57D7C4-5A4D-DA93-E992-2B71B8EF8B0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6589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C643FD9-DB45-C245-CF22-936856366C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B3A3128-31BD-7DAC-F43A-A0093B91C5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D56106-0C63-AFB5-FB97-3D323F4A54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2341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987197-1A69-1864-DF2E-C1F975A5143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56D678-972C-4D3D-24F2-9BA85DA4E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8CCB214-76CE-297F-2E39-97CD3F47FC7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8D5C26F-0481-AA95-699C-F6B50234E8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DCFD14F-B932-9E42-D27B-0D7108589B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4494B64-CE60-9B14-904C-26B0B775E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57326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FE8E84-CB6C-EA05-EE40-466F8EFC64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044BB33-B903-0D6B-23D1-4A531C5466D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F254BE4-15F6-2242-95B9-71DCDE9917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AD4B391-E69A-74EE-8739-441C6F8495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505EC9-027C-4014-9E4E-ABE9AD943F6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2764A6-202B-7B51-740C-789264FB86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96FA85-6BED-09D7-B206-B0DF2E0503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9553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1A30E74-8C4C-697F-00AD-FB52BC6E01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4829605-CD76-741D-922E-3DEFF56B19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1B38A28-B70E-49C9-64A1-BB8B88EDA69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9505EC9-027C-4014-9E4E-ABE9AD943F6C}" type="datetimeFigureOut">
              <a:rPr lang="en-US" smtClean="0"/>
              <a:t>1/10/2025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9421CE-CF70-AF40-0AA6-9ADF70A019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4C0B68-61BA-4E6E-31DA-14B8693FA87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52E2967-1086-4A5E-AD04-1D3D798D4BA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1084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C2AF01-1A7E-F752-CBB0-52A7D05035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6801" y="1530552"/>
            <a:ext cx="10515600" cy="1325563"/>
          </a:xfrm>
        </p:spPr>
        <p:txBody>
          <a:bodyPr/>
          <a:lstStyle/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Social Media Graphics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B61FBB-E9A7-D2BE-0E74-F28DF5AC3BB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6773" y="2856115"/>
            <a:ext cx="9935628" cy="3508863"/>
          </a:xfrm>
        </p:spPr>
        <p:txBody>
          <a:bodyPr>
            <a:normAutofit/>
          </a:bodyPr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following slide includes a template that you can feel free to updated and use to promote your session / participation in ISPOR 2025.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Template includes an area to customize the graphic with your session title/details.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The recommended font to use is Arial.</a:t>
            </a:r>
          </a:p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Once your graphic has been updated, you can save your graphic as a JPG, PNG,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for use on social media.</a:t>
            </a:r>
          </a:p>
          <a:p>
            <a:pPr lvl="1"/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Select “File” &gt;&gt; Save As / Save a Copy &gt;&gt; select your file type 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JPG PNG, 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etc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) &gt;&gt; select the slide(s) you want to save as that file type (</a:t>
            </a:r>
            <a:r>
              <a:rPr lang="en-US" sz="2000" dirty="0" err="1">
                <a:latin typeface="Arial" panose="020B0604020202020204" pitchFamily="34" charset="0"/>
                <a:cs typeface="Arial" panose="020B0604020202020204" pitchFamily="34" charset="0"/>
              </a:rPr>
              <a:t>eg</a:t>
            </a: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, “Just this slide” or “All slides”)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68964F3-F9BA-4018-AEC4-86FB470502E0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12192001" cy="15072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41882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green and white card with a head and text&#10;&#10;Description automatically generated with medium confidence">
            <a:extLst>
              <a:ext uri="{FF2B5EF4-FFF2-40B4-BE49-F238E27FC236}">
                <a16:creationId xmlns:a16="http://schemas.microsoft.com/office/drawing/2014/main" id="{AEADFE31-3437-8AD3-10CA-E40E5160E072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0397B1F-58B6-F783-A030-E543409A0114}"/>
              </a:ext>
            </a:extLst>
          </p:cNvPr>
          <p:cNvSpPr txBox="1"/>
          <p:nvPr/>
        </p:nvSpPr>
        <p:spPr>
          <a:xfrm>
            <a:off x="536365" y="3215779"/>
            <a:ext cx="59125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>
                <a:solidFill>
                  <a:schemeClr val="bg1"/>
                </a:solidFill>
                <a:latin typeface="Arial Narrow" panose="020B0606020202030204" pitchFamily="34" charset="0"/>
              </a:rPr>
              <a:t>Issue Panel | May 14 | 10:15AM EDT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22E44AF-0DA4-754E-3A0A-9B4CDCFA031A}"/>
              </a:ext>
            </a:extLst>
          </p:cNvPr>
          <p:cNvSpPr txBox="1"/>
          <p:nvPr/>
        </p:nvSpPr>
        <p:spPr>
          <a:xfrm>
            <a:off x="536365" y="3800554"/>
            <a:ext cx="5805183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>
                <a:latin typeface="Arial Narrow" panose="020B0606020202030204" pitchFamily="34" charset="0"/>
              </a:rPr>
              <a:t>Top 10 HEOR Trends and Their Impact on Healthcare Decision Making: Global Perspectives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05D9987-DE36-E22E-4EDE-3B9A7F34AFE3}"/>
              </a:ext>
            </a:extLst>
          </p:cNvPr>
          <p:cNvSpPr/>
          <p:nvPr/>
        </p:nvSpPr>
        <p:spPr>
          <a:xfrm>
            <a:off x="5774805" y="3508165"/>
            <a:ext cx="3221371" cy="1853967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  <a:sym typeface="Wingdings" panose="05000000000000000000" pitchFamily="2" charset="2"/>
              </a:rPr>
              <a:t> </a:t>
            </a:r>
            <a:r>
              <a:rPr lang="en-US" dirty="0">
                <a:solidFill>
                  <a:sysClr val="windowText" lastClr="000000"/>
                </a:solidFill>
              </a:rPr>
              <a:t>Update the session type, date, time, and title text boxes and then delete this sticky note.</a:t>
            </a:r>
          </a:p>
        </p:txBody>
      </p:sp>
    </p:spTree>
    <p:extLst>
      <p:ext uri="{BB962C8B-B14F-4D97-AF65-F5344CB8AC3E}">
        <p14:creationId xmlns:p14="http://schemas.microsoft.com/office/powerpoint/2010/main" val="27055694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1daf34a6-681b-49a9-b6ff-fb541d597a57">
      <Terms xmlns="http://schemas.microsoft.com/office/infopath/2007/PartnerControls"/>
    </lcf76f155ced4ddcb4097134ff3c332f>
    <Purpose xmlns="1daf34a6-681b-49a9-b6ff-fb541d597a57" xsi:nil="true"/>
    <TaxCatchAll xmlns="1b6c9af0-dded-4bb3-87bb-256bd6e95dd6" xsi:nil="true"/>
    <Notes xmlns="1daf34a6-681b-49a9-b6ff-fb541d597a57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5E6A54C1C8A5F14F80E33922CBD81FB0" ma:contentTypeVersion="20" ma:contentTypeDescription="Create a new document." ma:contentTypeScope="" ma:versionID="4cf759e01dd8525134e13ef82acec17a">
  <xsd:schema xmlns:xsd="http://www.w3.org/2001/XMLSchema" xmlns:xs="http://www.w3.org/2001/XMLSchema" xmlns:p="http://schemas.microsoft.com/office/2006/metadata/properties" xmlns:ns2="1daf34a6-681b-49a9-b6ff-fb541d597a57" xmlns:ns3="1b6c9af0-dded-4bb3-87bb-256bd6e95dd6" targetNamespace="http://schemas.microsoft.com/office/2006/metadata/properties" ma:root="true" ma:fieldsID="4094f24e8478fb6a5b97e98cf36c0450" ns2:_="" ns3:_="">
    <xsd:import namespace="1daf34a6-681b-49a9-b6ff-fb541d597a57"/>
    <xsd:import namespace="1b6c9af0-dded-4bb3-87bb-256bd6e95dd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2:MediaLengthInSeconds" minOccurs="0"/>
                <xsd:element ref="ns2:Note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Purpos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daf34a6-681b-49a9-b6ff-fb541d597a5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Notes" ma:index="21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lcf76f155ced4ddcb4097134ff3c332f" ma:index="23" nillable="true" ma:taxonomy="true" ma:internalName="lcf76f155ced4ddcb4097134ff3c332f" ma:taxonomyFieldName="MediaServiceImageTags" ma:displayName="Image Tags" ma:readOnly="false" ma:fieldId="{5cf76f15-5ced-4ddc-b409-7134ff3c332f}" ma:taxonomyMulti="true" ma:sspId="433a0a96-2b24-42d5-8db8-df38c2b3c8e5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5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6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Purpose" ma:index="27" nillable="true" ma:displayName="Purpose" ma:format="Dropdown" ma:internalName="Purpos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6c9af0-dded-4bb3-87bb-256bd6e95dd6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3b34ce34-5871-4a17-bb3c-99055ffc542b}" ma:internalName="TaxCatchAll" ma:showField="CatchAllData" ma:web="1b6c9af0-dded-4bb3-87bb-256bd6e95dd6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D1FAA729-9B82-48F5-A352-48D2A3336947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0FACF31-F832-46A4-8FD6-117C9F508425}">
  <ds:schemaRefs>
    <ds:schemaRef ds:uri="http://schemas.microsoft.com/office/2006/metadata/properties"/>
    <ds:schemaRef ds:uri="http://schemas.microsoft.com/office/infopath/2007/PartnerControls"/>
    <ds:schemaRef ds:uri="1daf34a6-681b-49a9-b6ff-fb541d597a57"/>
    <ds:schemaRef ds:uri="1b6c9af0-dded-4bb3-87bb-256bd6e95dd6"/>
  </ds:schemaRefs>
</ds:datastoreItem>
</file>

<file path=customXml/itemProps3.xml><?xml version="1.0" encoding="utf-8"?>
<ds:datastoreItem xmlns:ds="http://schemas.openxmlformats.org/officeDocument/2006/customXml" ds:itemID="{DD236277-1BF9-4961-B9AB-4C80FA38171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daf34a6-681b-49a9-b6ff-fb541d597a57"/>
    <ds:schemaRef ds:uri="1b6c9af0-dded-4bb3-87bb-256bd6e95dd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171</Words>
  <Application>Microsoft Office PowerPoint</Application>
  <PresentationFormat>Widescreen</PresentationFormat>
  <Paragraphs>9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Social Media Graphics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Emily Sinkiewicz</dc:creator>
  <cp:lastModifiedBy>Emily Sinkiewicz</cp:lastModifiedBy>
  <cp:revision>2</cp:revision>
  <dcterms:created xsi:type="dcterms:W3CDTF">2024-06-07T15:55:34Z</dcterms:created>
  <dcterms:modified xsi:type="dcterms:W3CDTF">2025-01-10T18:55:50Z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0x0101005E6A54C1C8A5F14F80E33922CBD81FB0</vt:lpwstr>
  </property>
  <property fmtid="{D5CDD505-2E9C-101B-9397-08002B2CF9AE}" pid="3" name="MediaServiceImageTags">
    <vt:lpwstr/>
  </property>
</Properties>
</file>