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59" r:id="rId5"/>
    <p:sldId id="126262743" r:id="rId6"/>
    <p:sldId id="126262766" r:id="rId7"/>
    <p:sldId id="126262830" r:id="rId8"/>
    <p:sldId id="126262828" r:id="rId9"/>
    <p:sldId id="126262818" r:id="rId10"/>
    <p:sldId id="126262821" r:id="rId11"/>
    <p:sldId id="126262825" r:id="rId12"/>
    <p:sldId id="126262832" r:id="rId13"/>
    <p:sldId id="126262823" r:id="rId14"/>
    <p:sldId id="126262826" r:id="rId15"/>
    <p:sldId id="126262742" r:id="rId16"/>
    <p:sldId id="126262816" r:id="rId17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C6C098-ED18-4B45-B69C-D9A543177B57}">
          <p14:sldIdLst>
            <p14:sldId id="359"/>
            <p14:sldId id="126262743"/>
            <p14:sldId id="126262766"/>
            <p14:sldId id="126262830"/>
            <p14:sldId id="126262828"/>
            <p14:sldId id="126262818"/>
            <p14:sldId id="126262821"/>
            <p14:sldId id="126262825"/>
            <p14:sldId id="126262832"/>
            <p14:sldId id="126262823"/>
            <p14:sldId id="126262826"/>
            <p14:sldId id="126262742"/>
            <p14:sldId id="1262628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75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084C65-1CC0-30F8-6A47-AFF886E3B58D}" name="Oxford PharmaGenesis RH" initials="OPG" userId="Oxford PharmaGenesis RH" providerId="None"/>
  <p188:author id="{4F0607BC-049F-BD32-02B2-F57604009080}" name="Oxford PharmaGenesis JC" initials="JC" userId="Oxford PharmaGenesis JC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9" name="McNeil-Posey, Kelly" initials="MPK" lastIdx="16" clrIdx="28">
    <p:extLst>
      <p:ext uri="{19B8F6BF-5375-455C-9EA6-DF929625EA0E}">
        <p15:presenceInfo xmlns:p15="http://schemas.microsoft.com/office/powerpoint/2012/main" userId="McNeil-Posey, Kelly" providerId="None"/>
      </p:ext>
    </p:extLst>
  </p:cmAuthor>
  <p:cmAuthor id="1" name="Chip Griffin" initials="CG" lastIdx="0" clrIdx="0"/>
  <p:cmAuthor id="30" name="Barbara" initials="B" lastIdx="14" clrIdx="29">
    <p:extLst>
      <p:ext uri="{19B8F6BF-5375-455C-9EA6-DF929625EA0E}">
        <p15:presenceInfo xmlns:p15="http://schemas.microsoft.com/office/powerpoint/2012/main" userId="Barbara" providerId="None"/>
      </p:ext>
    </p:extLst>
  </p:cmAuthor>
  <p:cmAuthor id="2" name="Rane, Shweta" initials="RS" lastIdx="13" clrIdx="1"/>
  <p:cmAuthor id="31" name="Oxford PharmaGenesis (VL)" initials="VL" lastIdx="93" clrIdx="30">
    <p:extLst>
      <p:ext uri="{19B8F6BF-5375-455C-9EA6-DF929625EA0E}">
        <p15:presenceInfo xmlns:p15="http://schemas.microsoft.com/office/powerpoint/2012/main" userId="Oxford PharmaGenesis (VL)" providerId="None"/>
      </p:ext>
    </p:extLst>
  </p:cmAuthor>
  <p:cmAuthor id="3" name="Sagar, Vidya" initials="SV" lastIdx="8" clrIdx="2">
    <p:extLst>
      <p:ext uri="{19B8F6BF-5375-455C-9EA6-DF929625EA0E}">
        <p15:presenceInfo xmlns:p15="http://schemas.microsoft.com/office/powerpoint/2012/main" userId="S-1-5-21-1707218368-1620340488-56781596-159747" providerId="AD"/>
      </p:ext>
    </p:extLst>
  </p:cmAuthor>
  <p:cmAuthor id="32" name="Vance, Alese" initials="VA [2]" lastIdx="21" clrIdx="31">
    <p:extLst>
      <p:ext uri="{19B8F6BF-5375-455C-9EA6-DF929625EA0E}">
        <p15:presenceInfo xmlns:p15="http://schemas.microsoft.com/office/powerpoint/2012/main" userId="S::kdmq546@astrazeneca.net::a85a706b-1b36-4f42-be5d-294fccb7c02d" providerId="AD"/>
      </p:ext>
    </p:extLst>
  </p:cmAuthor>
  <p:cmAuthor id="4" name="Sagar, Vidya" initials="SV [2]" lastIdx="63" clrIdx="3">
    <p:extLst>
      <p:ext uri="{19B8F6BF-5375-455C-9EA6-DF929625EA0E}">
        <p15:presenceInfo xmlns:p15="http://schemas.microsoft.com/office/powerpoint/2012/main" userId="S::Vidya.Sagar-Consultant@alexion.com::9b47cb02-ffa8-4ba0-96c1-92fc6b3fecc5" providerId="AD"/>
      </p:ext>
    </p:extLst>
  </p:cmAuthor>
  <p:cmAuthor id="33" name="Sader, Chloe" initials="SC" lastIdx="1" clrIdx="32">
    <p:extLst>
      <p:ext uri="{19B8F6BF-5375-455C-9EA6-DF929625EA0E}">
        <p15:presenceInfo xmlns:p15="http://schemas.microsoft.com/office/powerpoint/2012/main" userId="Sader, Chloe" providerId="None"/>
      </p:ext>
    </p:extLst>
  </p:cmAuthor>
  <p:cmAuthor id="5" name="Oxford PharmaGenesis" initials="OPG" lastIdx="258" clrIdx="4">
    <p:extLst>
      <p:ext uri="{19B8F6BF-5375-455C-9EA6-DF929625EA0E}">
        <p15:presenceInfo xmlns:p15="http://schemas.microsoft.com/office/powerpoint/2012/main" userId="Oxford PharmaGenesis" providerId="None"/>
      </p:ext>
    </p:extLst>
  </p:cmAuthor>
  <p:cmAuthor id="34" name="Handwerger, Korie" initials="HK" lastIdx="6" clrIdx="33">
    <p:extLst>
      <p:ext uri="{19B8F6BF-5375-455C-9EA6-DF929625EA0E}">
        <p15:presenceInfo xmlns:p15="http://schemas.microsoft.com/office/powerpoint/2012/main" userId="Handwerger, Korie" providerId="None"/>
      </p:ext>
    </p:extLst>
  </p:cmAuthor>
  <p:cmAuthor id="6" name="Charlotte Cookson" initials="OPG" lastIdx="17" clrIdx="5">
    <p:extLst>
      <p:ext uri="{19B8F6BF-5375-455C-9EA6-DF929625EA0E}">
        <p15:presenceInfo xmlns:p15="http://schemas.microsoft.com/office/powerpoint/2012/main" userId="Charlotte Cookson" providerId="None"/>
      </p:ext>
    </p:extLst>
  </p:cmAuthor>
  <p:cmAuthor id="35" name="Oxford PharmaGenesis - BSM" initials="BSM" lastIdx="2" clrIdx="34">
    <p:extLst>
      <p:ext uri="{19B8F6BF-5375-455C-9EA6-DF929625EA0E}">
        <p15:presenceInfo xmlns:p15="http://schemas.microsoft.com/office/powerpoint/2012/main" userId="Oxford PharmaGenesis - BSM" providerId="None"/>
      </p:ext>
    </p:extLst>
  </p:cmAuthor>
  <p:cmAuthor id="7" name="Charlotte" initials="OPG" lastIdx="14" clrIdx="6">
    <p:extLst>
      <p:ext uri="{19B8F6BF-5375-455C-9EA6-DF929625EA0E}">
        <p15:presenceInfo xmlns:p15="http://schemas.microsoft.com/office/powerpoint/2012/main" userId="Charlotte" providerId="None"/>
      </p:ext>
    </p:extLst>
  </p:cmAuthor>
  <p:cmAuthor id="8" name="Lisa Law" initials="LL" lastIdx="63" clrIdx="7">
    <p:extLst>
      <p:ext uri="{19B8F6BF-5375-455C-9EA6-DF929625EA0E}">
        <p15:presenceInfo xmlns:p15="http://schemas.microsoft.com/office/powerpoint/2012/main" userId="Lisa Law" providerId="None"/>
      </p:ext>
    </p:extLst>
  </p:cmAuthor>
  <p:cmAuthor id="9" name="Marcheva, Gabriela" initials="MG" lastIdx="36" clrIdx="8">
    <p:extLst>
      <p:ext uri="{19B8F6BF-5375-455C-9EA6-DF929625EA0E}">
        <p15:presenceInfo xmlns:p15="http://schemas.microsoft.com/office/powerpoint/2012/main" userId="S::Gabriela.Marcheva@alexion.com::3db99d38-89ff-4663-9ef2-79e1d2aed1b4" providerId="AD"/>
      </p:ext>
    </p:extLst>
  </p:cmAuthor>
  <p:cmAuthor id="10" name="Zu, Kirsten" initials="ZK" lastIdx="13" clrIdx="9">
    <p:extLst>
      <p:ext uri="{19B8F6BF-5375-455C-9EA6-DF929625EA0E}">
        <p15:presenceInfo xmlns:p15="http://schemas.microsoft.com/office/powerpoint/2012/main" userId="S::Kirsten.Zu@alexion.com::e7164218-c7a0-4645-a8d4-e74f208d810e" providerId="AD"/>
      </p:ext>
    </p:extLst>
  </p:cmAuthor>
  <p:cmAuthor id="11" name="Oxford PharmaGenesis LH" initials="LH" lastIdx="4" clrIdx="10">
    <p:extLst>
      <p:ext uri="{19B8F6BF-5375-455C-9EA6-DF929625EA0E}">
        <p15:presenceInfo xmlns:p15="http://schemas.microsoft.com/office/powerpoint/2012/main" userId="Oxford PharmaGenesis LH" providerId="None"/>
      </p:ext>
    </p:extLst>
  </p:cmAuthor>
  <p:cmAuthor id="12" name="Myren, Karl-Johan" initials="MK" lastIdx="19" clrIdx="11">
    <p:extLst>
      <p:ext uri="{19B8F6BF-5375-455C-9EA6-DF929625EA0E}">
        <p15:presenceInfo xmlns:p15="http://schemas.microsoft.com/office/powerpoint/2012/main" userId="S::Karl-Johan.Myren@alexion.com::bcc35640-fa66-4df1-8646-b6372d9b966c" providerId="AD"/>
      </p:ext>
    </p:extLst>
  </p:cmAuthor>
  <p:cmAuthor id="13" name="Callum Bricknell" initials="CB" lastIdx="3" clrIdx="12">
    <p:extLst>
      <p:ext uri="{19B8F6BF-5375-455C-9EA6-DF929625EA0E}">
        <p15:presenceInfo xmlns:p15="http://schemas.microsoft.com/office/powerpoint/2012/main" userId="S::callum.bricknell@pharmagenesis.com::260aa975-24ee-4b5b-97f5-da7aac6346b1" providerId="AD"/>
      </p:ext>
    </p:extLst>
  </p:cmAuthor>
  <p:cmAuthor id="14" name="Royston, Minying" initials="RM" lastIdx="6" clrIdx="13">
    <p:extLst>
      <p:ext uri="{19B8F6BF-5375-455C-9EA6-DF929625EA0E}">
        <p15:presenceInfo xmlns:p15="http://schemas.microsoft.com/office/powerpoint/2012/main" userId="S::Minying.Royston@alexion.com::66bd5098-965a-40be-8c20-37d0d6ec0ca8" providerId="AD"/>
      </p:ext>
    </p:extLst>
  </p:cmAuthor>
  <p:cmAuthor id="15" name="Aiello, Adrienne" initials="AA" lastIdx="5" clrIdx="14">
    <p:extLst>
      <p:ext uri="{19B8F6BF-5375-455C-9EA6-DF929625EA0E}">
        <p15:presenceInfo xmlns:p15="http://schemas.microsoft.com/office/powerpoint/2012/main" userId="S::Adrienne.Aiello@alexion.com::36fed9a7-e3e7-4cae-a9a1-ded5c9da7576" providerId="AD"/>
      </p:ext>
    </p:extLst>
  </p:cmAuthor>
  <p:cmAuthor id="16" name="Tomazos, Ioannis" initials="TI" lastIdx="5" clrIdx="15">
    <p:extLst>
      <p:ext uri="{19B8F6BF-5375-455C-9EA6-DF929625EA0E}">
        <p15:presenceInfo xmlns:p15="http://schemas.microsoft.com/office/powerpoint/2012/main" userId="S::Ioannis.Tomazos@alexion.com::dd354c87-7b92-4b32-84a1-8a11ffd11e6a" providerId="AD"/>
      </p:ext>
    </p:extLst>
  </p:cmAuthor>
  <p:cmAuthor id="17" name="Lommele, Asa" initials="LA" lastIdx="20" clrIdx="16">
    <p:extLst>
      <p:ext uri="{19B8F6BF-5375-455C-9EA6-DF929625EA0E}">
        <p15:presenceInfo xmlns:p15="http://schemas.microsoft.com/office/powerpoint/2012/main" userId="S::Asa.Lommele@alexion.com::fb27cb3c-43a2-4724-952d-9c7f35e02e28" providerId="AD"/>
      </p:ext>
    </p:extLst>
  </p:cmAuthor>
  <p:cmAuthor id="18" name="Wang, Alice" initials="WA" lastIdx="12" clrIdx="17">
    <p:extLst>
      <p:ext uri="{19B8F6BF-5375-455C-9EA6-DF929625EA0E}">
        <p15:presenceInfo xmlns:p15="http://schemas.microsoft.com/office/powerpoint/2012/main" userId="S::Alice.Wang@alexion.com::f025d59e-1b4e-4b08-a3f0-7d49306cbb07" providerId="AD"/>
      </p:ext>
    </p:extLst>
  </p:cmAuthor>
  <p:cmAuthor id="19" name="Oxford PharmaGenesis (SM)" initials="SM" lastIdx="39" clrIdx="18">
    <p:extLst>
      <p:ext uri="{19B8F6BF-5375-455C-9EA6-DF929625EA0E}">
        <p15:presenceInfo xmlns:p15="http://schemas.microsoft.com/office/powerpoint/2012/main" userId="Oxford PharmaGenesis (SM)" providerId="None"/>
      </p:ext>
    </p:extLst>
  </p:cmAuthor>
  <p:cmAuthor id="20" name="Ozol-Godfrey, Ayca" initials="OA" lastIdx="42" clrIdx="19">
    <p:extLst>
      <p:ext uri="{19B8F6BF-5375-455C-9EA6-DF929625EA0E}">
        <p15:presenceInfo xmlns:p15="http://schemas.microsoft.com/office/powerpoint/2012/main" userId="S::Ayca.Ozol-Godfrey@alexion.com::ee474bfe-d5e4-468a-80cf-e6500b24d3b3" providerId="AD"/>
      </p:ext>
    </p:extLst>
  </p:cmAuthor>
  <p:cmAuthor id="21" name="Bruneau, Jodie" initials="BJ" lastIdx="14" clrIdx="20">
    <p:extLst>
      <p:ext uri="{19B8F6BF-5375-455C-9EA6-DF929625EA0E}">
        <p15:presenceInfo xmlns:p15="http://schemas.microsoft.com/office/powerpoint/2012/main" userId="S::Jodie.Bruneau@alexion.com::1b93abe9-b73f-42d4-968c-e0da6b2fddf4" providerId="AD"/>
      </p:ext>
    </p:extLst>
  </p:cmAuthor>
  <p:cmAuthor id="22" name="Oxford PharmaGenesis JC" initials="JC" lastIdx="230" clrIdx="21">
    <p:extLst>
      <p:ext uri="{19B8F6BF-5375-455C-9EA6-DF929625EA0E}">
        <p15:presenceInfo xmlns:p15="http://schemas.microsoft.com/office/powerpoint/2012/main" userId="Oxford PharmaGenesis JC" providerId="None"/>
      </p:ext>
    </p:extLst>
  </p:cmAuthor>
  <p:cmAuthor id="23" name="Oxford PharmaGenesis RH" initials="OPG" lastIdx="148" clrIdx="22">
    <p:extLst>
      <p:ext uri="{19B8F6BF-5375-455C-9EA6-DF929625EA0E}">
        <p15:presenceInfo xmlns:p15="http://schemas.microsoft.com/office/powerpoint/2012/main" userId="Oxford PharmaGenesis RH" providerId="None"/>
      </p:ext>
    </p:extLst>
  </p:cmAuthor>
  <p:cmAuthor id="24" name="Oxford PharmaGenesis " initials="OPG" lastIdx="135" clrIdx="23">
    <p:extLst>
      <p:ext uri="{19B8F6BF-5375-455C-9EA6-DF929625EA0E}">
        <p15:presenceInfo xmlns:p15="http://schemas.microsoft.com/office/powerpoint/2012/main" userId="Oxford PharmaGenesis " providerId="None"/>
      </p:ext>
    </p:extLst>
  </p:cmAuthor>
  <p:cmAuthor id="25" name="Vance, Alese" initials="VA" lastIdx="2" clrIdx="24">
    <p:extLst>
      <p:ext uri="{19B8F6BF-5375-455C-9EA6-DF929625EA0E}">
        <p15:presenceInfo xmlns:p15="http://schemas.microsoft.com/office/powerpoint/2012/main" userId="Vance, Alese" providerId="None"/>
      </p:ext>
    </p:extLst>
  </p:cmAuthor>
  <p:cmAuthor id="26" name="Alese" initials="A" lastIdx="4" clrIdx="25">
    <p:extLst>
      <p:ext uri="{19B8F6BF-5375-455C-9EA6-DF929625EA0E}">
        <p15:presenceInfo xmlns:p15="http://schemas.microsoft.com/office/powerpoint/2012/main" userId="Alese" providerId="None"/>
      </p:ext>
    </p:extLst>
  </p:cmAuthor>
  <p:cmAuthor id="27" name="Korie" initials="K" lastIdx="18" clrIdx="26">
    <p:extLst>
      <p:ext uri="{19B8F6BF-5375-455C-9EA6-DF929625EA0E}">
        <p15:presenceInfo xmlns:p15="http://schemas.microsoft.com/office/powerpoint/2012/main" userId="Korie" providerId="None"/>
      </p:ext>
    </p:extLst>
  </p:cmAuthor>
  <p:cmAuthor id="28" name="Kielhorn, Adrian" initials="KA" lastIdx="17" clrIdx="27">
    <p:extLst>
      <p:ext uri="{19B8F6BF-5375-455C-9EA6-DF929625EA0E}">
        <p15:presenceInfo xmlns:p15="http://schemas.microsoft.com/office/powerpoint/2012/main" userId="Kielhorn, Adr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60"/>
    <a:srgbClr val="00A6CE"/>
    <a:srgbClr val="007D9B"/>
    <a:srgbClr val="E6CEEB"/>
    <a:srgbClr val="E0F9FF"/>
    <a:srgbClr val="7ED1E6"/>
    <a:srgbClr val="FFFFFF"/>
    <a:srgbClr val="2B496F"/>
    <a:srgbClr val="E5F6FA"/>
    <a:srgbClr val="006C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30" autoAdjust="0"/>
    <p:restoredTop sz="87989" autoAdjust="0"/>
  </p:normalViewPr>
  <p:slideViewPr>
    <p:cSldViewPr snapToGrid="0" snapToObjects="1">
      <p:cViewPr varScale="1">
        <p:scale>
          <a:sx n="114" d="100"/>
          <a:sy n="114" d="100"/>
        </p:scale>
        <p:origin x="726" y="102"/>
      </p:cViewPr>
      <p:guideLst>
        <p:guide orient="horz" pos="1344"/>
        <p:guide pos="75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86" d="100"/>
          <a:sy n="86" d="100"/>
        </p:scale>
        <p:origin x="2088" y="5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7E89577-FF1E-2249-8EF5-159C265364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 Regular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9D272-4138-8949-9E9A-E813EC0F90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370C1-FC4B-CA44-AD73-31B22B9A0290}" type="datetimeFigureOut">
              <a:rPr lang="en-US" smtClean="0">
                <a:latin typeface="Arial Regular"/>
              </a:rPr>
              <a:t>4/27/2023</a:t>
            </a:fld>
            <a:endParaRPr lang="en-US" dirty="0">
              <a:latin typeface="Arial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A35F7-935E-6B45-A161-FC206ABC36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C871F6-B8C9-B149-A558-AA3449F2CE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98E01-3CA7-104E-88B8-792FCC4EC2A3}" type="slidenum">
              <a:rPr lang="en-US" smtClean="0">
                <a:latin typeface="Arial Regular"/>
              </a:rPr>
              <a:t>‹#›</a:t>
            </a:fld>
            <a:endParaRPr lang="en-US" dirty="0">
              <a:latin typeface="Arial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11823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6A245EF8-72EC-494B-976C-171F1A23743F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4895" y="3300412"/>
            <a:ext cx="7747461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F7D1656C-B451-2A49-8784-2BF0192083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33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4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4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4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4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28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86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Notes Placeholder 6">
            <a:extLst>
              <a:ext uri="{FF2B5EF4-FFF2-40B4-BE49-F238E27FC236}">
                <a16:creationId xmlns:a16="http://schemas.microsoft.com/office/drawing/2014/main" id="{4808394F-5CDB-F8BB-5DDC-E9DB278E6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52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352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952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96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3B99C1B-77BD-AEC2-78F2-6AA6E57E9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65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otes Placeholder 6">
            <a:extLst>
              <a:ext uri="{FF2B5EF4-FFF2-40B4-BE49-F238E27FC236}">
                <a16:creationId xmlns:a16="http://schemas.microsoft.com/office/drawing/2014/main" id="{7E84A49B-4B83-C020-36D5-2780EA5510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55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DF24055-8E1E-E0A4-E76C-485570FFF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14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Notes Placeholder 6">
            <a:extLst>
              <a:ext uri="{FF2B5EF4-FFF2-40B4-BE49-F238E27FC236}">
                <a16:creationId xmlns:a16="http://schemas.microsoft.com/office/drawing/2014/main" id="{1E81B2F5-3F7A-3916-C738-08FCCB0E44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52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C18EAE0E-BEF9-05E3-F35B-7E9B378F4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32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041FD32F-64F6-DC2D-235F-037703CFAE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8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1656C-B451-2A49-8784-2BF01920832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7D19CC5-D9FC-C169-B3C2-B3E78A5D2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0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Righ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55980-CB99-8642-A55E-ECCFE72BE3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6848" y="3606110"/>
            <a:ext cx="4229100" cy="6565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 i="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if needed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B62FEA02-F7BD-3E4E-AC58-56AF324E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1450" y="2238996"/>
            <a:ext cx="4229100" cy="1325563"/>
          </a:xfrm>
          <a:prstGeom prst="rect">
            <a:avLst/>
          </a:prstGeom>
        </p:spPr>
        <p:txBody>
          <a:bodyPr anchor="b" anchorCtr="0"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C8BB900-98E0-1A45-B37D-AE1074CC22B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86848" y="5292943"/>
            <a:ext cx="4229100" cy="7906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200" b="1" i="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01/02/18</a:t>
            </a:r>
          </a:p>
        </p:txBody>
      </p:sp>
    </p:spTree>
    <p:extLst>
      <p:ext uri="{BB962C8B-B14F-4D97-AF65-F5344CB8AC3E}">
        <p14:creationId xmlns:p14="http://schemas.microsoft.com/office/powerpoint/2010/main" val="102088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 userDrawn="1">
          <p15:clr>
            <a:srgbClr val="FBAE40"/>
          </p15:clr>
        </p15:guide>
        <p15:guide id="6" orient="horz" pos="4176" userDrawn="1">
          <p15:clr>
            <a:srgbClr val="FBAE40"/>
          </p15:clr>
        </p15:guide>
        <p15:guide id="7" pos="3768" userDrawn="1">
          <p15:clr>
            <a:srgbClr val="FBAE40"/>
          </p15:clr>
        </p15:guide>
        <p15:guide id="8" pos="3912" userDrawn="1">
          <p15:clr>
            <a:srgbClr val="FBAE40"/>
          </p15:clr>
        </p15:guide>
        <p15:guide id="9" pos="1896" userDrawn="1">
          <p15:clr>
            <a:srgbClr val="FBAE40"/>
          </p15:clr>
        </p15:guide>
        <p15:guide id="10" pos="2040" userDrawn="1">
          <p15:clr>
            <a:srgbClr val="FBAE40"/>
          </p15:clr>
        </p15:guide>
        <p15:guide id="11" pos="5640" userDrawn="1">
          <p15:clr>
            <a:srgbClr val="FBAE40"/>
          </p15:clr>
        </p15:guide>
        <p15:guide id="12" pos="5784" userDrawn="1">
          <p15:clr>
            <a:srgbClr val="FBAE40"/>
          </p15:clr>
        </p15:guide>
        <p15:guide id="13" pos="6576" userDrawn="1">
          <p15:clr>
            <a:srgbClr val="FBAE40"/>
          </p15:clr>
        </p15:guide>
        <p15:guide id="14" pos="6720" userDrawn="1">
          <p15:clr>
            <a:srgbClr val="FBAE40"/>
          </p15:clr>
        </p15:guide>
        <p15:guide id="15" pos="4704" userDrawn="1">
          <p15:clr>
            <a:srgbClr val="FBAE40"/>
          </p15:clr>
        </p15:guide>
        <p15:guide id="16" pos="4848" userDrawn="1">
          <p15:clr>
            <a:srgbClr val="FBAE40"/>
          </p15:clr>
        </p15:guide>
        <p15:guide id="17" pos="2976" userDrawn="1">
          <p15:clr>
            <a:srgbClr val="FBAE40"/>
          </p15:clr>
        </p15:guide>
        <p15:guide id="18" pos="2832" userDrawn="1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 userDrawn="1">
          <p15:clr>
            <a:srgbClr val="FBAE40"/>
          </p15:clr>
        </p15:guide>
        <p15:guide id="22" orient="horz" pos="86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Main Head w/Photo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6A9C5F24-A6C4-0642-96C9-E445E1BB99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059" y="916383"/>
            <a:ext cx="12192000" cy="59416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974B4D-C5B2-4240-ADAC-6747AAEEC363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9B3B99C8-A973-7D4F-B8CD-F2CF78A1B1BE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BE90687-DF83-F546-8B41-9E01F8CFDEB3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91BC58F-0651-EF4A-BE2D-395ACD33502E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A2D5A28A-A535-C34B-8D14-782B9118420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7F4D616-07B0-4C47-A1AE-09F079D8616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27F64E3-E16C-4925-AF38-0F8E8F26A4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1339" y="1371600"/>
            <a:ext cx="9793904" cy="374715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>
              <a:lnSpc>
                <a:spcPts val="41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542942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Quote Half Photo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6A9C5F24-A6C4-0642-96C9-E445E1BB99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10300" y="0"/>
            <a:ext cx="5981700" cy="685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5CE6CD-0F05-3D40-AD46-D474571D77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6700" y="1371600"/>
            <a:ext cx="5715000" cy="432219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3500"/>
              </a:lnSpc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“Click to edit Master text”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903B9893-C586-F645-AA13-EE260CD1B4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6700" y="5860657"/>
            <a:ext cx="5714999" cy="3968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000" b="1" i="0" cap="all" spc="400" baseline="0">
                <a:solidFill>
                  <a:schemeClr val="bg2"/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FB2EE4-D94D-0341-A911-24A85DC513DF}"/>
              </a:ext>
            </a:extLst>
          </p:cNvPr>
          <p:cNvSpPr/>
          <p:nvPr userDrawn="1"/>
        </p:nvSpPr>
        <p:spPr>
          <a:xfrm>
            <a:off x="0" y="693697"/>
            <a:ext cx="62103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89878BDB-8E8C-4746-97E8-7BC0D51AE98B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052039-86DD-3F47-A7CE-115218D1713F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D7B37840-9DC1-D34C-89B5-DB6999644073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2DDDE8E1-26F4-F44E-BD8A-FDDD941A02D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66700" y="228600"/>
            <a:ext cx="5714999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6644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4" pos="7536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  <p15:guide id="23" pos="168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terior Main Head w/2 image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BC8DF-9229-C34A-8EB5-5B51404F2D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124" y="1371600"/>
            <a:ext cx="11655175" cy="145626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4100"/>
              </a:lnSpc>
              <a:spcAft>
                <a:spcPts val="18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9D20878-1E07-C947-B873-39D48A52383F}"/>
              </a:ext>
            </a:extLst>
          </p:cNvPr>
          <p:cNvSpPr txBox="1">
            <a:spLocks/>
          </p:cNvSpPr>
          <p:nvPr userDrawn="1"/>
        </p:nvSpPr>
        <p:spPr>
          <a:xfrm>
            <a:off x="6226468" y="3429000"/>
            <a:ext cx="5698832" cy="32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b="1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200" b="0" i="0" baseline="30000" dirty="0">
              <a:latin typeface="Arial Regular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80EFEE5-4A54-6944-B88E-B6C4352F4844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59DE7004-15D8-6D48-A459-1CA590EF70DC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0CAAE253-9961-9C4D-9D3A-DB40EE963EDB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B4D7FF9-58F1-6148-BD3A-486F8868247B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39" name="Text Placeholder 15">
            <a:extLst>
              <a:ext uri="{FF2B5EF4-FFF2-40B4-BE49-F238E27FC236}">
                <a16:creationId xmlns:a16="http://schemas.microsoft.com/office/drawing/2014/main" id="{F1F8C130-C5CE-984E-BFB4-4E45B161B4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/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2EA3C99-D25A-934D-8837-2F699980E1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9B984C-0E23-7D4A-B341-1D059196753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66700" y="3429000"/>
            <a:ext cx="5715000" cy="32004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C0605B6-0D35-9545-B490-9B1568EC443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210300" y="3429000"/>
            <a:ext cx="5715000" cy="3200400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13731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Headline with Bullet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CCF37246-872B-C24B-8D7E-04F957494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389787"/>
            <a:ext cx="11658600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ts val="4100"/>
              </a:lnSpc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8C5F17-9D9F-4148-B985-5A6A35102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6700" y="3060538"/>
            <a:ext cx="5714999" cy="4351338"/>
          </a:xfrm>
          <a:prstGeom prst="rect">
            <a:avLst/>
          </a:prstGeom>
        </p:spPr>
        <p:txBody>
          <a:bodyPr/>
          <a:lstStyle>
            <a:lvl1pPr>
              <a:defRPr sz="3000" b="0" i="0">
                <a:solidFill>
                  <a:schemeClr val="tx2"/>
                </a:solidFill>
                <a:latin typeface="Arial Regular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2E607382-3C75-414A-B9CE-35A065906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300" y="3060538"/>
            <a:ext cx="5715000" cy="4351338"/>
          </a:xfrm>
          <a:prstGeom prst="rect">
            <a:avLst/>
          </a:prstGeom>
        </p:spPr>
        <p:txBody>
          <a:bodyPr/>
          <a:lstStyle>
            <a:lvl1pPr>
              <a:defRPr sz="3000" b="0" i="0">
                <a:solidFill>
                  <a:schemeClr val="tx2"/>
                </a:solidFill>
                <a:latin typeface="Arial Regular"/>
              </a:defRPr>
            </a:lvl1pPr>
            <a:lvl2pPr>
              <a:defRPr b="0" i="0">
                <a:solidFill>
                  <a:schemeClr val="tx2"/>
                </a:solidFill>
                <a:latin typeface="Arial Regular"/>
              </a:defRPr>
            </a:lvl2pPr>
            <a:lvl3pPr>
              <a:defRPr b="0" i="0">
                <a:solidFill>
                  <a:schemeClr val="tx2"/>
                </a:solidFill>
                <a:latin typeface="Arial Regular"/>
              </a:defRPr>
            </a:lvl3pPr>
            <a:lvl4pPr>
              <a:defRPr b="0" i="0">
                <a:solidFill>
                  <a:schemeClr val="tx2"/>
                </a:solidFill>
                <a:latin typeface="Arial Regular"/>
              </a:defRPr>
            </a:lvl4pPr>
            <a:lvl5pPr>
              <a:defRPr b="0" i="0">
                <a:solidFill>
                  <a:schemeClr val="tx2"/>
                </a:solidFill>
                <a:latin typeface="Arial Regular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A03856-345E-634E-B06D-9DBB5A742644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22EFA53-03CC-7843-AF5C-78F09A627299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39508F6A-60D3-4F49-BFC7-7B8CA7EF40A1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D4585B8-8489-DA49-BC8D-ECD0A824D70E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CFBD77BA-2D2B-E74E-A210-CF17AA739BA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25CD3A7-E5D9-3448-9B5F-174132C24E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6067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Quote w/Photo Righ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6AF264-BCD6-E044-8AF4-087DD2DD0563}"/>
              </a:ext>
            </a:extLst>
          </p:cNvPr>
          <p:cNvSpPr/>
          <p:nvPr userDrawn="1"/>
        </p:nvSpPr>
        <p:spPr>
          <a:xfrm>
            <a:off x="7696200" y="1381027"/>
            <a:ext cx="4267200" cy="3921550"/>
          </a:xfrm>
          <a:prstGeom prst="rect">
            <a:avLst/>
          </a:prstGeom>
          <a:solidFill>
            <a:schemeClr val="dk1">
              <a:alpha val="4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B3F8EA-5B79-E245-B2A4-653A042EC4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41297" y="1626123"/>
            <a:ext cx="3751868" cy="340307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2600"/>
              </a:lnSpc>
              <a:defRPr sz="2000" b="1" i="0" baseline="0">
                <a:solidFill>
                  <a:schemeClr val="bg1"/>
                </a:solidFill>
                <a:latin typeface="Arial Bold"/>
              </a:defRPr>
            </a:lvl1pPr>
          </a:lstStyle>
          <a:p>
            <a:r>
              <a:rPr lang="en-US" dirty="0"/>
              <a:t>Quotation or long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96A40-8918-5046-B706-C62826A835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40675" y="4984297"/>
            <a:ext cx="3752850" cy="31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000" b="1" i="0" cap="all" spc="200" baseline="0">
                <a:solidFill>
                  <a:schemeClr val="bg2"/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B8D573-6842-874B-A1A1-0EA0634A900E}"/>
              </a:ext>
            </a:extLst>
          </p:cNvPr>
          <p:cNvSpPr txBox="1"/>
          <p:nvPr userDrawn="1"/>
        </p:nvSpPr>
        <p:spPr>
          <a:xfrm>
            <a:off x="7696202" y="228600"/>
            <a:ext cx="42291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cap="all" spc="200" baseline="0" dirty="0">
                <a:solidFill>
                  <a:schemeClr val="bg2"/>
                </a:solidFill>
              </a:rPr>
              <a:t>Rare inspiration. Changing lives.</a:t>
            </a:r>
          </a:p>
        </p:txBody>
      </p:sp>
    </p:spTree>
    <p:extLst>
      <p:ext uri="{BB962C8B-B14F-4D97-AF65-F5344CB8AC3E}">
        <p14:creationId xmlns:p14="http://schemas.microsoft.com/office/powerpoint/2010/main" val="866776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36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64" userDrawn="1">
          <p15:clr>
            <a:srgbClr val="FBAE40"/>
          </p15:clr>
        </p15:guide>
        <p15:guide id="12" pos="5808" userDrawn="1">
          <p15:clr>
            <a:srgbClr val="FBAE40"/>
          </p15:clr>
        </p15:guide>
        <p15:guide id="13" pos="6600" userDrawn="1">
          <p15:clr>
            <a:srgbClr val="FBAE40"/>
          </p15:clr>
        </p15:guide>
        <p15:guide id="14" pos="6744" userDrawn="1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Quote w/Photo Lef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6AF264-BCD6-E044-8AF4-087DD2DD0563}"/>
              </a:ext>
            </a:extLst>
          </p:cNvPr>
          <p:cNvSpPr/>
          <p:nvPr userDrawn="1"/>
        </p:nvSpPr>
        <p:spPr>
          <a:xfrm>
            <a:off x="266700" y="1381027"/>
            <a:ext cx="4267200" cy="3921550"/>
          </a:xfrm>
          <a:prstGeom prst="rect">
            <a:avLst/>
          </a:prstGeom>
          <a:solidFill>
            <a:schemeClr val="dk1">
              <a:alpha val="4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B3F8EA-5B79-E245-B2A4-653A042EC4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1797" y="1626123"/>
            <a:ext cx="3751868" cy="340307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2600"/>
              </a:lnSpc>
              <a:defRPr sz="2000" b="1" i="0" baseline="0">
                <a:solidFill>
                  <a:schemeClr val="bg1"/>
                </a:solidFill>
                <a:latin typeface="Arial Bold"/>
              </a:defRPr>
            </a:lvl1pPr>
          </a:lstStyle>
          <a:p>
            <a:r>
              <a:rPr lang="en-US" dirty="0"/>
              <a:t>Quotation or long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96A40-8918-5046-B706-C62826A835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1175" y="4985077"/>
            <a:ext cx="3752850" cy="31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000" b="1" i="0" cap="all" spc="200" baseline="0">
                <a:solidFill>
                  <a:schemeClr val="bg2"/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CBD66-EF5A-2040-9BC5-F228FF124947}"/>
              </a:ext>
            </a:extLst>
          </p:cNvPr>
          <p:cNvSpPr txBox="1"/>
          <p:nvPr userDrawn="1"/>
        </p:nvSpPr>
        <p:spPr>
          <a:xfrm>
            <a:off x="273270" y="228600"/>
            <a:ext cx="42291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cap="all" spc="200" baseline="0" dirty="0">
                <a:solidFill>
                  <a:schemeClr val="bg2"/>
                </a:solidFill>
              </a:rPr>
              <a:t>Rare inspiration. Changing lives.</a:t>
            </a:r>
          </a:p>
        </p:txBody>
      </p:sp>
    </p:spTree>
    <p:extLst>
      <p:ext uri="{BB962C8B-B14F-4D97-AF65-F5344CB8AC3E}">
        <p14:creationId xmlns:p14="http://schemas.microsoft.com/office/powerpoint/2010/main" val="52616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64">
          <p15:clr>
            <a:srgbClr val="FBAE40"/>
          </p15:clr>
        </p15:guide>
        <p15:guide id="12" pos="5808">
          <p15:clr>
            <a:srgbClr val="FBAE40"/>
          </p15:clr>
        </p15:guide>
        <p15:guide id="13" pos="6600">
          <p15:clr>
            <a:srgbClr val="FBAE40"/>
          </p15:clr>
        </p15:guide>
        <p15:guide id="14" pos="6744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 Lef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>
            <a:lvl1pPr marL="0" indent="0" algn="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B62FEA02-F7BD-3E4E-AC58-56AF324E0A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316" y="2238996"/>
            <a:ext cx="4229100" cy="1325563"/>
          </a:xfrm>
          <a:prstGeom prst="rect">
            <a:avLst/>
          </a:prstGeom>
        </p:spPr>
        <p:txBody>
          <a:bodyPr anchor="b" anchorCtr="0"/>
          <a:lstStyle/>
          <a:p>
            <a:r>
              <a:rPr lang="en-US" dirty="0"/>
              <a:t>Section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60194-C45E-EE4A-9ACF-C9049E5976FD}"/>
              </a:ext>
            </a:extLst>
          </p:cNvPr>
          <p:cNvSpPr txBox="1"/>
          <p:nvPr userDrawn="1"/>
        </p:nvSpPr>
        <p:spPr>
          <a:xfrm>
            <a:off x="273270" y="228600"/>
            <a:ext cx="42291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cap="all" spc="200" baseline="0" dirty="0">
                <a:solidFill>
                  <a:schemeClr val="bg2"/>
                </a:solidFill>
              </a:rPr>
              <a:t>Rare inspiration. Changing lives.</a:t>
            </a:r>
          </a:p>
        </p:txBody>
      </p:sp>
    </p:spTree>
    <p:extLst>
      <p:ext uri="{BB962C8B-B14F-4D97-AF65-F5344CB8AC3E}">
        <p14:creationId xmlns:p14="http://schemas.microsoft.com/office/powerpoint/2010/main" val="1437362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 Righ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B62FEA02-F7BD-3E4E-AC58-56AF324E0A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9824" y="2238996"/>
            <a:ext cx="4229100" cy="1325563"/>
          </a:xfrm>
          <a:prstGeom prst="rect">
            <a:avLst/>
          </a:prstGeom>
        </p:spPr>
        <p:txBody>
          <a:bodyPr anchor="b" anchorCtr="0"/>
          <a:lstStyle/>
          <a:p>
            <a:r>
              <a:rPr lang="en-US" dirty="0"/>
              <a:t>Section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24F2BF-F841-B243-8E5D-DC974B5A6342}"/>
              </a:ext>
            </a:extLst>
          </p:cNvPr>
          <p:cNvSpPr txBox="1"/>
          <p:nvPr userDrawn="1"/>
        </p:nvSpPr>
        <p:spPr>
          <a:xfrm>
            <a:off x="7696200" y="228600"/>
            <a:ext cx="42291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cap="all" spc="200" baseline="0" dirty="0">
                <a:solidFill>
                  <a:schemeClr val="bg2"/>
                </a:solidFill>
              </a:rPr>
              <a:t>Rare inspiration. Changing lives.</a:t>
            </a:r>
          </a:p>
        </p:txBody>
      </p:sp>
    </p:spTree>
    <p:extLst>
      <p:ext uri="{BB962C8B-B14F-4D97-AF65-F5344CB8AC3E}">
        <p14:creationId xmlns:p14="http://schemas.microsoft.com/office/powerpoint/2010/main" val="3291037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FF1261-84CC-A247-960B-10058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632" y="6356350"/>
            <a:ext cx="1170157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section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8C77F1-2869-744D-B4E4-2AF9D9AFF1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72422" y="725040"/>
            <a:ext cx="884148" cy="150305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A9A0CFB-FED4-934C-8C02-CD02F1A9F313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chemeClr val="tx2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chemeClr val="tx2"/>
              </a:solidFill>
              <a:latin typeface="Arial Regular"/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BB5EEA5-F248-D940-AF7B-DCEFD035C498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690FF54-1DAE-4C43-87FC-C45F0B522CB3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chemeClr val="tx2"/>
                </a:solidFill>
                <a:latin typeface="Arial Regular"/>
              </a:rPr>
              <a:t>|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005D5694-D4B4-7C4B-A9A9-7B652E44791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6682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132747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EW.Interior Main Head w/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28"/>
          <p:cNvSpPr>
            <a:spLocks noGrp="1"/>
          </p:cNvSpPr>
          <p:nvPr>
            <p:ph type="body" sz="quarter" idx="16"/>
          </p:nvPr>
        </p:nvSpPr>
        <p:spPr>
          <a:xfrm>
            <a:off x="838200" y="1358900"/>
            <a:ext cx="10515600" cy="3581400"/>
          </a:xfrm>
        </p:spPr>
        <p:txBody>
          <a:bodyPr anchor="ctr" anchorCtr="1">
            <a:noAutofit/>
          </a:bodyPr>
          <a:lstStyle>
            <a:lvl1pPr algn="ctr">
              <a:buNone/>
              <a:defRPr sz="34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FC69E9-086D-7848-8A0D-4C17020460E1}"/>
              </a:ext>
            </a:extLst>
          </p:cNvPr>
          <p:cNvSpPr/>
          <p:nvPr userDrawn="1"/>
        </p:nvSpPr>
        <p:spPr>
          <a:xfrm>
            <a:off x="0" y="688975"/>
            <a:ext cx="12192000" cy="227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/>
            <a:endParaRPr lang="en-US" altLang="en-US" b="0" i="0" dirty="0">
              <a:solidFill>
                <a:srgbClr val="F3F4F3"/>
              </a:solidFill>
              <a:latin typeface="Montserrat Regular" pitchFamily="2" charset="77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DCB38F5-DF1A-7D4A-90E0-73A068B4D9F4}"/>
              </a:ext>
            </a:extLst>
          </p:cNvPr>
          <p:cNvSpPr txBox="1">
            <a:spLocks/>
          </p:cNvSpPr>
          <p:nvPr userDrawn="1"/>
        </p:nvSpPr>
        <p:spPr>
          <a:xfrm>
            <a:off x="96838" y="689125"/>
            <a:ext cx="419100" cy="3921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250C863D-7257-FC4D-AC9C-650F75BF11F2}" type="slidenum">
              <a:rPr lang="en-US" altLang="en-US" sz="1000" b="0" i="0">
                <a:solidFill>
                  <a:srgbClr val="FFFFFF"/>
                </a:solidFill>
                <a:latin typeface="Montserrat Regular" pitchFamily="2" charset="77"/>
              </a:rPr>
              <a:pPr>
                <a:lnSpc>
                  <a:spcPct val="90000"/>
                </a:lnSpc>
                <a:spcBef>
                  <a:spcPts val="1000"/>
                </a:spcBef>
              </a:pPr>
              <a:t>‹#›</a:t>
            </a:fld>
            <a:endParaRPr lang="en-US" altLang="en-US" sz="1000" b="0" i="0" dirty="0">
              <a:solidFill>
                <a:srgbClr val="FFFFFF"/>
              </a:solidFill>
              <a:latin typeface="Montserrat Regular" pitchFamily="2" charset="77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1E81C9-7CA3-F442-8359-4785170FF88F}"/>
              </a:ext>
            </a:extLst>
          </p:cNvPr>
          <p:cNvSpPr txBox="1">
            <a:spLocks/>
          </p:cNvSpPr>
          <p:nvPr userDrawn="1"/>
        </p:nvSpPr>
        <p:spPr>
          <a:xfrm>
            <a:off x="428625" y="693738"/>
            <a:ext cx="2347913" cy="22701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endParaRPr lang="en-US" altLang="en-US" sz="900" b="0" i="0" dirty="0">
              <a:solidFill>
                <a:srgbClr val="FFFFFF"/>
              </a:solidFill>
              <a:latin typeface="Montserrat Regular" pitchFamily="2" charset="77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3F3DE14-4C91-C541-A171-390B537F3CD1}"/>
              </a:ext>
            </a:extLst>
          </p:cNvPr>
          <p:cNvSpPr txBox="1">
            <a:spLocks/>
          </p:cNvSpPr>
          <p:nvPr userDrawn="1"/>
        </p:nvSpPr>
        <p:spPr>
          <a:xfrm>
            <a:off x="320675" y="681305"/>
            <a:ext cx="217488" cy="22701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900" b="0" i="0" dirty="0">
                <a:solidFill>
                  <a:srgbClr val="FFFFFF"/>
                </a:solidFill>
                <a:latin typeface="Montserrat Regular" pitchFamily="2" charset="77"/>
              </a:rPr>
              <a:t>|</a:t>
            </a:r>
          </a:p>
        </p:txBody>
      </p:sp>
      <p:sp>
        <p:nvSpPr>
          <p:cNvPr id="24" name="Title 26">
            <a:extLst>
              <a:ext uri="{FF2B5EF4-FFF2-40B4-BE49-F238E27FC236}">
                <a16:creationId xmlns:a16="http://schemas.microsoft.com/office/drawing/2014/main" id="{E3270A94-8796-734B-9973-312E20C5D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6823"/>
          </a:xfrm>
        </p:spPr>
        <p:txBody>
          <a:bodyPr>
            <a:normAutofit/>
          </a:bodyPr>
          <a:lstStyle>
            <a:lvl1pPr>
              <a:defRPr lang="en-US" sz="1800" b="1" i="0" kern="1200" cap="all" spc="400" baseline="0" noProof="0" dirty="0" smtClean="0">
                <a:solidFill>
                  <a:schemeClr val="bg2"/>
                </a:solidFill>
                <a:latin typeface="Montserrat" pitchFamily="2" charset="77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3D5238AD-23B8-9D4B-8138-B955A6EF3E5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8163" y="696730"/>
            <a:ext cx="4114800" cy="213369"/>
          </a:xfrm>
        </p:spPr>
        <p:txBody>
          <a:bodyPr lIns="0" tIns="0" rIns="0" bIns="0"/>
          <a:lstStyle>
            <a:lvl1pPr algn="l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section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58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Left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55980-CB99-8642-A55E-ECCFE72BE3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6496" y="3606110"/>
            <a:ext cx="4219029" cy="65650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500" b="1" i="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if needed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B62FEA02-F7BD-3E4E-AC58-56AF324E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96" y="2238996"/>
            <a:ext cx="4219029" cy="1325563"/>
          </a:xfrm>
          <a:prstGeom prst="rect">
            <a:avLst/>
          </a:prstGeom>
        </p:spPr>
        <p:txBody>
          <a:bodyPr anchor="b" anchorCtr="0"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C8BB900-98E0-1A45-B37D-AE1074CC22B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96" y="5292944"/>
            <a:ext cx="4219029" cy="719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200" b="1" i="0" cap="all" spc="200" baseline="0">
                <a:solidFill>
                  <a:schemeClr val="tx2"/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01/02/18</a:t>
            </a:r>
          </a:p>
        </p:txBody>
      </p:sp>
    </p:spTree>
    <p:extLst>
      <p:ext uri="{BB962C8B-B14F-4D97-AF65-F5344CB8AC3E}">
        <p14:creationId xmlns:p14="http://schemas.microsoft.com/office/powerpoint/2010/main" val="1522345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erio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DFC69E9-086D-7848-8A0D-4C17020460E1}"/>
              </a:ext>
            </a:extLst>
          </p:cNvPr>
          <p:cNvSpPr/>
          <p:nvPr userDrawn="1"/>
        </p:nvSpPr>
        <p:spPr>
          <a:xfrm>
            <a:off x="0" y="688975"/>
            <a:ext cx="12192000" cy="227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/>
            <a:endParaRPr lang="en-US" altLang="en-US" b="0" i="0" dirty="0">
              <a:solidFill>
                <a:srgbClr val="F3F4F3"/>
              </a:solidFill>
              <a:latin typeface="Montserrat Regular" pitchFamily="2" charset="77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DCB38F5-DF1A-7D4A-90E0-73A068B4D9F4}"/>
              </a:ext>
            </a:extLst>
          </p:cNvPr>
          <p:cNvSpPr txBox="1">
            <a:spLocks/>
          </p:cNvSpPr>
          <p:nvPr userDrawn="1"/>
        </p:nvSpPr>
        <p:spPr>
          <a:xfrm>
            <a:off x="96838" y="689125"/>
            <a:ext cx="419100" cy="3921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250C863D-7257-FC4D-AC9C-650F75BF11F2}" type="slidenum">
              <a:rPr lang="en-US" altLang="en-US" sz="1000" b="0" i="0">
                <a:solidFill>
                  <a:srgbClr val="FFFFFF"/>
                </a:solidFill>
                <a:latin typeface="Montserrat Regular" pitchFamily="2" charset="77"/>
              </a:rPr>
              <a:pPr>
                <a:lnSpc>
                  <a:spcPct val="90000"/>
                </a:lnSpc>
                <a:spcBef>
                  <a:spcPts val="1000"/>
                </a:spcBef>
              </a:pPr>
              <a:t>‹#›</a:t>
            </a:fld>
            <a:endParaRPr lang="en-US" altLang="en-US" sz="1000" b="0" i="0" dirty="0">
              <a:solidFill>
                <a:srgbClr val="FFFFFF"/>
              </a:solidFill>
              <a:latin typeface="Montserrat Regular" pitchFamily="2" charset="77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1E81C9-7CA3-F442-8359-4785170FF88F}"/>
              </a:ext>
            </a:extLst>
          </p:cNvPr>
          <p:cNvSpPr txBox="1">
            <a:spLocks/>
          </p:cNvSpPr>
          <p:nvPr userDrawn="1"/>
        </p:nvSpPr>
        <p:spPr>
          <a:xfrm>
            <a:off x="428625" y="693738"/>
            <a:ext cx="2347913" cy="22701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endParaRPr lang="en-US" altLang="en-US" sz="900" b="0" i="0" dirty="0">
              <a:solidFill>
                <a:srgbClr val="FFFFFF"/>
              </a:solidFill>
              <a:latin typeface="Montserrat Regular" pitchFamily="2" charset="77"/>
            </a:endParaRP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3F3DE14-4C91-C541-A171-390B537F3CD1}"/>
              </a:ext>
            </a:extLst>
          </p:cNvPr>
          <p:cNvSpPr txBox="1">
            <a:spLocks/>
          </p:cNvSpPr>
          <p:nvPr userDrawn="1"/>
        </p:nvSpPr>
        <p:spPr>
          <a:xfrm>
            <a:off x="320675" y="681305"/>
            <a:ext cx="217488" cy="22701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900" b="0" i="0" dirty="0">
                <a:solidFill>
                  <a:srgbClr val="FFFFFF"/>
                </a:solidFill>
                <a:latin typeface="Montserrat Regular" pitchFamily="2" charset="77"/>
              </a:rPr>
              <a:t>|</a:t>
            </a:r>
          </a:p>
        </p:txBody>
      </p:sp>
      <p:sp>
        <p:nvSpPr>
          <p:cNvPr id="24" name="Title 26">
            <a:extLst>
              <a:ext uri="{FF2B5EF4-FFF2-40B4-BE49-F238E27FC236}">
                <a16:creationId xmlns:a16="http://schemas.microsoft.com/office/drawing/2014/main" id="{E3270A94-8796-734B-9973-312E20C5D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6823"/>
          </a:xfrm>
        </p:spPr>
        <p:txBody>
          <a:bodyPr>
            <a:normAutofit/>
          </a:bodyPr>
          <a:lstStyle>
            <a:lvl1pPr>
              <a:defRPr lang="en-US" sz="1800" b="1" i="0" kern="1200" cap="all" spc="400" baseline="0" noProof="0" dirty="0" smtClean="0">
                <a:solidFill>
                  <a:schemeClr val="bg2"/>
                </a:solidFill>
                <a:latin typeface="Montserrat" pitchFamily="2" charset="77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3D5238AD-23B8-9D4B-8138-B955A6EF3E5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8163" y="696730"/>
            <a:ext cx="4114800" cy="213369"/>
          </a:xfrm>
        </p:spPr>
        <p:txBody>
          <a:bodyPr lIns="0" tIns="0" rIns="0" bIns="0"/>
          <a:lstStyle>
            <a:lvl1pPr algn="l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altLang="en-US" dirty="0"/>
              <a:t>section</a:t>
            </a:r>
          </a:p>
        </p:txBody>
      </p:sp>
      <p:sp>
        <p:nvSpPr>
          <p:cNvPr id="15" name="Content Placeholder 10">
            <a:extLst>
              <a:ext uri="{FF2B5EF4-FFF2-40B4-BE49-F238E27FC236}">
                <a16:creationId xmlns:a16="http://schemas.microsoft.com/office/drawing/2014/main" id="{DB5EECBB-17F5-43FC-AD9A-63088B4241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4320" y="6127230"/>
            <a:ext cx="6157912" cy="493776"/>
          </a:xfrm>
        </p:spPr>
        <p:txBody>
          <a:bodyPr anchor="b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lang="en-US" sz="700" kern="120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36">
            <a:extLst>
              <a:ext uri="{FF2B5EF4-FFF2-40B4-BE49-F238E27FC236}">
                <a16:creationId xmlns:a16="http://schemas.microsoft.com/office/drawing/2014/main" id="{766671D0-CC3B-4127-8907-CE0EEBB10A6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74319" y="1346978"/>
            <a:ext cx="11515789" cy="461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2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3B0BE8-B639-9B42-8C7D-D5C9E1D40E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8600" y="393539"/>
            <a:ext cx="4267200" cy="581049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ts val="2800"/>
              </a:lnSpc>
              <a:defRPr sz="2200" b="1" i="0" baseline="0">
                <a:solidFill>
                  <a:schemeClr val="bg1"/>
                </a:solidFill>
                <a:latin typeface="Arial Bold"/>
              </a:defRPr>
            </a:lvl1pPr>
          </a:lstStyle>
          <a:p>
            <a:r>
              <a:rPr lang="en-US" dirty="0"/>
              <a:t>Quotation or long statement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82FB7B4-EC76-1F4B-BF00-5364EC96B5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1175" y="4985077"/>
            <a:ext cx="3752850" cy="31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000" b="1" i="0" cap="all" spc="200" baseline="0">
                <a:solidFill>
                  <a:schemeClr val="bg2">
                    <a:lumMod val="60000"/>
                    <a:lumOff val="40000"/>
                  </a:schemeClr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</p:spTree>
    <p:extLst>
      <p:ext uri="{BB962C8B-B14F-4D97-AF65-F5344CB8AC3E}">
        <p14:creationId xmlns:p14="http://schemas.microsoft.com/office/powerpoint/2010/main" val="3762735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44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BA6387-E186-4C4B-B8B4-A50AB94BD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3B0BE8-B639-9B42-8C7D-D5C9E1D40E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96200" y="393539"/>
            <a:ext cx="4267200" cy="579312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3000"/>
              </a:lnSpc>
              <a:defRPr sz="2200" b="1" i="0" baseline="0">
                <a:solidFill>
                  <a:schemeClr val="bg1"/>
                </a:solidFill>
                <a:latin typeface="Arial Bold"/>
              </a:defRPr>
            </a:lvl1pPr>
          </a:lstStyle>
          <a:p>
            <a:r>
              <a:rPr lang="en-US" dirty="0"/>
              <a:t>Quotation or long statement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DEB6CD6-F580-4444-AF6D-A86B2872D8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53375" y="4985077"/>
            <a:ext cx="3752850" cy="317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000" b="1" i="0" cap="all" spc="200" baseline="0">
                <a:solidFill>
                  <a:schemeClr val="bg2">
                    <a:lumMod val="60000"/>
                    <a:lumOff val="40000"/>
                  </a:schemeClr>
                </a:solidFill>
                <a:latin typeface="Arial Bold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Attribution</a:t>
            </a:r>
          </a:p>
        </p:txBody>
      </p:sp>
    </p:spTree>
    <p:extLst>
      <p:ext uri="{BB962C8B-B14F-4D97-AF65-F5344CB8AC3E}">
        <p14:creationId xmlns:p14="http://schemas.microsoft.com/office/powerpoint/2010/main" val="1989369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36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Main Head w/2 Column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BC8DF-9229-C34A-8EB5-5B51404F2D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1339" y="1371600"/>
            <a:ext cx="9793904" cy="374715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>
              <a:lnSpc>
                <a:spcPts val="41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871034-6EAD-7140-B97B-CEE3BEFCC1E7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5913F-FC07-A54C-B2F9-EA1689D1D1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9C9C789-A711-2440-9681-C233BC34404B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E2B4A421-5A4F-EC49-A980-BE9A73FEC6DC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796BD7-454E-7B44-A4D2-34D971843AC8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191790D-C1E6-3A42-A319-E54515030F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/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80F709F-508D-B54D-8F2B-5D6AB2486C1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71339" y="5287053"/>
            <a:ext cx="9793904" cy="1201530"/>
          </a:xfrm>
        </p:spPr>
        <p:txBody>
          <a:bodyPr wrap="none" numCol="2" spcCol="320040" anchor="t" anchorCtr="0">
            <a:noAutofit/>
          </a:bodyPr>
          <a:lstStyle>
            <a:lvl1pPr marL="0" indent="0">
              <a:buNone/>
              <a:defRPr b="0">
                <a:solidFill>
                  <a:schemeClr val="tx2"/>
                </a:solidFill>
              </a:defRPr>
            </a:lvl1pPr>
          </a:lstStyle>
          <a:p>
            <a:pPr>
              <a:lnSpc>
                <a:spcPts val="2000"/>
              </a:lnSpc>
            </a:pPr>
            <a:r>
              <a:rPr lang="en-US" sz="1800" dirty="0"/>
              <a:t>Click to add text in two columns</a:t>
            </a:r>
          </a:p>
          <a:p>
            <a:pPr>
              <a:lnSpc>
                <a:spcPts val="2000"/>
              </a:lnSpc>
            </a:pPr>
            <a:endParaRPr lang="en-US" sz="1800" dirty="0"/>
          </a:p>
          <a:p>
            <a:pPr>
              <a:lnSpc>
                <a:spcPts val="2000"/>
              </a:lnSpc>
            </a:pPr>
            <a:endParaRPr lang="en-US" sz="1800" dirty="0"/>
          </a:p>
          <a:p>
            <a:pPr>
              <a:lnSpc>
                <a:spcPts val="2000"/>
              </a:lnSpc>
            </a:pPr>
            <a:r>
              <a:rPr lang="en-US" sz="1800" dirty="0"/>
              <a:t>Click to add text in two columns</a:t>
            </a:r>
          </a:p>
          <a:p>
            <a:pPr>
              <a:lnSpc>
                <a:spcPts val="2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816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Main Head 4 Column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C3FD9F6-BEE6-5741-850F-A1148F58454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52599" y="5287052"/>
            <a:ext cx="8686801" cy="1377699"/>
          </a:xfrm>
          <a:prstGeom prst="rect">
            <a:avLst/>
          </a:prstGeom>
        </p:spPr>
        <p:txBody>
          <a:bodyPr numCol="4" spcCol="228600">
            <a:normAutofit/>
          </a:bodyPr>
          <a:lstStyle>
            <a:lvl1pPr marL="0" indent="0" algn="ctr">
              <a:lnSpc>
                <a:spcPts val="2000"/>
              </a:lnSpc>
              <a:buNone/>
              <a:defRPr sz="1800" b="0" i="0">
                <a:solidFill>
                  <a:schemeClr val="tx2"/>
                </a:solidFill>
                <a:latin typeface="Arial Regular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Four columns of text for captions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871034-6EAD-7140-B97B-CEE3BEFCC1E7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5913F-FC07-A54C-B2F9-EA1689D1D1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9C9C789-A711-2440-9681-C233BC34404B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E2B4A421-5A4F-EC49-A980-BE9A73FEC6DC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796BD7-454E-7B44-A4D2-34D971843AC8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191790D-C1E6-3A42-A319-E54515030F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/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4587CB4-7FAD-4A39-817E-572C9A821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1339" y="1371600"/>
            <a:ext cx="9793904" cy="374715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>
              <a:lnSpc>
                <a:spcPts val="4100"/>
              </a:lnSpc>
              <a:spcAft>
                <a:spcPts val="1800"/>
              </a:spcAft>
              <a:buFont typeface="Arial" panose="020B0604020202020204" pitchFamily="34" charset="0"/>
              <a:buChar char="•"/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287264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rior Main Head w/2 division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BC8DF-9229-C34A-8EB5-5B51404F2D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124" y="1371600"/>
            <a:ext cx="11655175" cy="145626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4100"/>
              </a:lnSpc>
              <a:spcAft>
                <a:spcPts val="1800"/>
              </a:spcAft>
              <a:defRPr sz="2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9D20878-1E07-C947-B873-39D48A52383F}"/>
              </a:ext>
            </a:extLst>
          </p:cNvPr>
          <p:cNvSpPr txBox="1">
            <a:spLocks/>
          </p:cNvSpPr>
          <p:nvPr userDrawn="1"/>
        </p:nvSpPr>
        <p:spPr>
          <a:xfrm>
            <a:off x="6226468" y="3429000"/>
            <a:ext cx="5698832" cy="32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b="1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200" b="0" i="0" baseline="30000" dirty="0">
              <a:latin typeface="Arial Regular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B51508-660B-CD42-A4BB-61C78C996484}"/>
              </a:ext>
            </a:extLst>
          </p:cNvPr>
          <p:cNvSpPr/>
          <p:nvPr userDrawn="1"/>
        </p:nvSpPr>
        <p:spPr>
          <a:xfrm>
            <a:off x="6226467" y="3924300"/>
            <a:ext cx="5698832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02AC64-3D0A-4E4C-AE02-5AC9348F2F10}"/>
              </a:ext>
            </a:extLst>
          </p:cNvPr>
          <p:cNvSpPr/>
          <p:nvPr userDrawn="1"/>
        </p:nvSpPr>
        <p:spPr>
          <a:xfrm>
            <a:off x="6226468" y="3428999"/>
            <a:ext cx="5698831" cy="801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CB4CC8-2C9A-714E-B9F8-91B84D461E0E}"/>
              </a:ext>
            </a:extLst>
          </p:cNvPr>
          <p:cNvSpPr/>
          <p:nvPr userDrawn="1"/>
        </p:nvSpPr>
        <p:spPr>
          <a:xfrm>
            <a:off x="270124" y="3924300"/>
            <a:ext cx="5711575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869513-700C-5046-80E7-8CA9E1C3F006}"/>
              </a:ext>
            </a:extLst>
          </p:cNvPr>
          <p:cNvSpPr/>
          <p:nvPr userDrawn="1"/>
        </p:nvSpPr>
        <p:spPr>
          <a:xfrm>
            <a:off x="270124" y="3429000"/>
            <a:ext cx="5711575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1CA9D-EEEE-E643-8B3C-DBB795A4B8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5721" y="3493501"/>
            <a:ext cx="5205348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315FB686-D896-F14B-8E29-416EBFADBB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81720" y="3493501"/>
            <a:ext cx="5212807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 Regular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EC9931B1-790F-4D4C-879A-393AFBDADC6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721" y="4374033"/>
            <a:ext cx="5205348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28B74B14-68F0-B34C-89F6-608F384897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81720" y="4374033"/>
            <a:ext cx="5212807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80EFEE5-4A54-6944-B88E-B6C4352F4844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59DE7004-15D8-6D48-A459-1CA590EF70DC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0CAAE253-9961-9C4D-9D3A-DB40EE963EDB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B4D7FF9-58F1-6148-BD3A-486F8868247B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39" name="Text Placeholder 15">
            <a:extLst>
              <a:ext uri="{FF2B5EF4-FFF2-40B4-BE49-F238E27FC236}">
                <a16:creationId xmlns:a16="http://schemas.microsoft.com/office/drawing/2014/main" id="{F1F8C130-C5CE-984E-BFB4-4E45B161B4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2EA3C99-D25A-934D-8837-2F699980E1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460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4" pos="7512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>
          <p15:clr>
            <a:srgbClr val="FBAE40"/>
          </p15:clr>
        </p15:guide>
        <p15:guide id="20" pos="960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Main Head w/3 division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BC8DF-9229-C34A-8EB5-5B51404F2D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124" y="1371600"/>
            <a:ext cx="11655175" cy="145626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4100"/>
              </a:lnSpc>
              <a:spcAft>
                <a:spcPts val="18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9D20878-1E07-C947-B873-39D48A52383F}"/>
              </a:ext>
            </a:extLst>
          </p:cNvPr>
          <p:cNvSpPr txBox="1">
            <a:spLocks/>
          </p:cNvSpPr>
          <p:nvPr userDrawn="1"/>
        </p:nvSpPr>
        <p:spPr>
          <a:xfrm>
            <a:off x="6226468" y="3429000"/>
            <a:ext cx="5698832" cy="32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b="1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2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200" b="0" i="0" baseline="30000" dirty="0">
              <a:latin typeface="Arial Regular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73358B-AECF-A04D-AAD8-5F0BE92092A7}"/>
              </a:ext>
            </a:extLst>
          </p:cNvPr>
          <p:cNvSpPr/>
          <p:nvPr userDrawn="1"/>
        </p:nvSpPr>
        <p:spPr>
          <a:xfrm>
            <a:off x="8245642" y="3924300"/>
            <a:ext cx="3679658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098AF4-748D-9044-B623-BE9FE15FEE16}"/>
              </a:ext>
            </a:extLst>
          </p:cNvPr>
          <p:cNvSpPr/>
          <p:nvPr userDrawn="1"/>
        </p:nvSpPr>
        <p:spPr>
          <a:xfrm>
            <a:off x="8245642" y="3429000"/>
            <a:ext cx="3679658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B51508-660B-CD42-A4BB-61C78C996484}"/>
              </a:ext>
            </a:extLst>
          </p:cNvPr>
          <p:cNvSpPr/>
          <p:nvPr userDrawn="1"/>
        </p:nvSpPr>
        <p:spPr>
          <a:xfrm>
            <a:off x="4262955" y="3924300"/>
            <a:ext cx="3679658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02AC64-3D0A-4E4C-AE02-5AC9348F2F10}"/>
              </a:ext>
            </a:extLst>
          </p:cNvPr>
          <p:cNvSpPr/>
          <p:nvPr userDrawn="1"/>
        </p:nvSpPr>
        <p:spPr>
          <a:xfrm>
            <a:off x="4262955" y="3429000"/>
            <a:ext cx="3679658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CB4CC8-2C9A-714E-B9F8-91B84D461E0E}"/>
              </a:ext>
            </a:extLst>
          </p:cNvPr>
          <p:cNvSpPr/>
          <p:nvPr userDrawn="1"/>
        </p:nvSpPr>
        <p:spPr>
          <a:xfrm>
            <a:off x="270125" y="3924300"/>
            <a:ext cx="3679658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869513-700C-5046-80E7-8CA9E1C3F006}"/>
              </a:ext>
            </a:extLst>
          </p:cNvPr>
          <p:cNvSpPr/>
          <p:nvPr userDrawn="1"/>
        </p:nvSpPr>
        <p:spPr>
          <a:xfrm>
            <a:off x="270125" y="3429000"/>
            <a:ext cx="3679658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1CA9D-EEEE-E643-8B3C-DBB795A4B8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400" y="3493501"/>
            <a:ext cx="3409950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315FB686-D896-F14B-8E29-416EBFADBB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0903" y="3493501"/>
            <a:ext cx="3409950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E8A9B149-36B1-C441-B6AB-696FEFD45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3838" y="3493501"/>
            <a:ext cx="3409950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EC9931B1-790F-4D4C-879A-393AFBDADC6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95400" y="4374033"/>
            <a:ext cx="3409950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28B74B14-68F0-B34C-89F6-608F384897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90903" y="4374033"/>
            <a:ext cx="3409950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A9C9A985-C8C2-0646-9DC7-86A0231BC1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83838" y="4374033"/>
            <a:ext cx="3409950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80EFEE5-4A54-6944-B88E-B6C4352F4844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59DE7004-15D8-6D48-A459-1CA590EF70DC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0CAAE253-9961-9C4D-9D3A-DB40EE963EDB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B4D7FF9-58F1-6148-BD3A-486F8868247B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39" name="Text Placeholder 15">
            <a:extLst>
              <a:ext uri="{FF2B5EF4-FFF2-40B4-BE49-F238E27FC236}">
                <a16:creationId xmlns:a16="http://schemas.microsoft.com/office/drawing/2014/main" id="{F1F8C130-C5CE-984E-BFB4-4E45B161B4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B2EA3C99-D25A-934D-8837-2F699980E1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18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1143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Main Head w/4 divisions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BC8DF-9229-C34A-8EB5-5B51404F2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371600"/>
            <a:ext cx="11658600" cy="145626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lnSpc>
                <a:spcPts val="4100"/>
              </a:lnSpc>
              <a:spcAft>
                <a:spcPts val="18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CB4CC8-2C9A-714E-B9F8-91B84D461E0E}"/>
              </a:ext>
            </a:extLst>
          </p:cNvPr>
          <p:cNvSpPr/>
          <p:nvPr userDrawn="1"/>
        </p:nvSpPr>
        <p:spPr>
          <a:xfrm>
            <a:off x="266700" y="3924300"/>
            <a:ext cx="2743200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869513-700C-5046-80E7-8CA9E1C3F006}"/>
              </a:ext>
            </a:extLst>
          </p:cNvPr>
          <p:cNvSpPr/>
          <p:nvPr userDrawn="1"/>
        </p:nvSpPr>
        <p:spPr>
          <a:xfrm>
            <a:off x="266700" y="3429000"/>
            <a:ext cx="2743200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1CA9D-EEEE-E643-8B3C-DBB795A4B8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3645" y="3493501"/>
            <a:ext cx="2659596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EC9931B1-790F-4D4C-879A-393AFBDADC6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0006" y="4374033"/>
            <a:ext cx="2566291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4EABC6C-0B34-0445-AC3D-33B4084EEF88}"/>
              </a:ext>
            </a:extLst>
          </p:cNvPr>
          <p:cNvSpPr/>
          <p:nvPr userDrawn="1"/>
        </p:nvSpPr>
        <p:spPr>
          <a:xfrm>
            <a:off x="3239975" y="3924300"/>
            <a:ext cx="2743200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A6DA18-858C-324A-BC7F-2A4874AFF313}"/>
              </a:ext>
            </a:extLst>
          </p:cNvPr>
          <p:cNvSpPr/>
          <p:nvPr userDrawn="1"/>
        </p:nvSpPr>
        <p:spPr>
          <a:xfrm>
            <a:off x="3239975" y="3429000"/>
            <a:ext cx="2743200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5D3DC44-25F1-4D44-9FD0-20F96F21AF2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33281" y="4374033"/>
            <a:ext cx="2566291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A7F85BF-B24E-8D47-90F1-A8E96F10194C}"/>
              </a:ext>
            </a:extLst>
          </p:cNvPr>
          <p:cNvSpPr/>
          <p:nvPr userDrawn="1"/>
        </p:nvSpPr>
        <p:spPr>
          <a:xfrm>
            <a:off x="6213249" y="3924300"/>
            <a:ext cx="2743200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8E84B47-7018-C94F-BF49-C0CA25C0293B}"/>
              </a:ext>
            </a:extLst>
          </p:cNvPr>
          <p:cNvSpPr/>
          <p:nvPr userDrawn="1"/>
        </p:nvSpPr>
        <p:spPr>
          <a:xfrm>
            <a:off x="6213249" y="3429000"/>
            <a:ext cx="2743200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5577EC59-7D70-E74F-B339-C56E94B1403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306555" y="4374033"/>
            <a:ext cx="2566291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F3CC623-188F-7145-9E90-3F657EF30CEF}"/>
              </a:ext>
            </a:extLst>
          </p:cNvPr>
          <p:cNvSpPr/>
          <p:nvPr userDrawn="1"/>
        </p:nvSpPr>
        <p:spPr>
          <a:xfrm>
            <a:off x="9180625" y="3924300"/>
            <a:ext cx="2743200" cy="27051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CFA10FA-E430-BD49-9AD6-166FAB3EDB31}"/>
              </a:ext>
            </a:extLst>
          </p:cNvPr>
          <p:cNvSpPr/>
          <p:nvPr userDrawn="1"/>
        </p:nvSpPr>
        <p:spPr>
          <a:xfrm>
            <a:off x="9180625" y="3429000"/>
            <a:ext cx="2743200" cy="788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F2E78F78-3F6C-0C4E-BFB0-3E6E8630B19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273931" y="4374033"/>
            <a:ext cx="2566291" cy="211143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ts val="2300"/>
              </a:lnSpc>
              <a:buNone/>
              <a:defRPr sz="1800" b="1" i="0">
                <a:solidFill>
                  <a:schemeClr val="accent1"/>
                </a:solidFill>
                <a:latin typeface="Arial Bold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F54C8F0-EF35-C54B-AD3C-24C9D13C2638}"/>
              </a:ext>
            </a:extLst>
          </p:cNvPr>
          <p:cNvSpPr/>
          <p:nvPr userDrawn="1"/>
        </p:nvSpPr>
        <p:spPr>
          <a:xfrm>
            <a:off x="0" y="688426"/>
            <a:ext cx="12192000" cy="2279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 Regular"/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3DFA05AB-8861-9D46-88BC-C2060C37E0D3}"/>
              </a:ext>
            </a:extLst>
          </p:cNvPr>
          <p:cNvSpPr txBox="1">
            <a:spLocks/>
          </p:cNvSpPr>
          <p:nvPr userDrawn="1"/>
        </p:nvSpPr>
        <p:spPr>
          <a:xfrm>
            <a:off x="96621" y="695849"/>
            <a:ext cx="419100" cy="391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000" b="1" i="0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1074009-96F8-494D-BEE4-09E31B66F879}" type="slidenum">
              <a:rPr lang="en-US" b="0" i="0" smtClean="0">
                <a:solidFill>
                  <a:srgbClr val="FFFFFF"/>
                </a:solidFill>
                <a:latin typeface="Arial Regular"/>
              </a:rPr>
              <a:pPr/>
              <a:t>‹#›</a:t>
            </a:fld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62D2B064-4570-A345-9F80-C47395C643C5}"/>
              </a:ext>
            </a:extLst>
          </p:cNvPr>
          <p:cNvSpPr txBox="1">
            <a:spLocks/>
          </p:cNvSpPr>
          <p:nvPr userDrawn="1"/>
        </p:nvSpPr>
        <p:spPr>
          <a:xfrm>
            <a:off x="428557" y="693697"/>
            <a:ext cx="2348602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i="0" dirty="0">
              <a:solidFill>
                <a:srgbClr val="FFFFFF"/>
              </a:solidFill>
              <a:latin typeface="Arial Regular"/>
            </a:endParaRP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1BBE7340-0136-BC4A-B8C5-F91A3A59C6CD}"/>
              </a:ext>
            </a:extLst>
          </p:cNvPr>
          <p:cNvSpPr txBox="1">
            <a:spLocks/>
          </p:cNvSpPr>
          <p:nvPr userDrawn="1"/>
        </p:nvSpPr>
        <p:spPr>
          <a:xfrm>
            <a:off x="319921" y="686822"/>
            <a:ext cx="217710" cy="22740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00" b="0" i="0" kern="1200" cap="all" spc="200" baseline="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solidFill>
                  <a:srgbClr val="FFFFFF"/>
                </a:solidFill>
                <a:latin typeface="Arial Regular"/>
              </a:rPr>
              <a:t>|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9BBD1B5C-63C6-1E4A-AF99-6D53FAAB108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8557" y="701138"/>
            <a:ext cx="2660650" cy="187325"/>
          </a:xfrm>
        </p:spPr>
        <p:txBody>
          <a:bodyPr>
            <a:noAutofit/>
          </a:bodyPr>
          <a:lstStyle>
            <a:lvl1pPr marL="0" indent="0">
              <a:buNone/>
              <a:defRPr sz="900" b="0" cap="all" spc="300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SECTION TITLE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E97E71CA-9E73-E847-80BC-0CB870CE56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52600" y="228600"/>
            <a:ext cx="8686800" cy="396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2400" b="1" i="0" cap="all" spc="40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F18E3424-51C0-E542-B591-23FF1685D39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305463" y="3493501"/>
            <a:ext cx="2659596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0ABFC14-3D4C-3C4F-8D34-7CF069A63FF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51863" y="3493501"/>
            <a:ext cx="2659596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F81AB5B3-B9C6-0942-8C3F-A2F67C80FCA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5972" y="3493501"/>
            <a:ext cx="2659596" cy="65193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1" i="0">
                <a:solidFill>
                  <a:schemeClr val="bg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1" i="0">
                <a:latin typeface="Montserrat" pitchFamily="2" charset="77"/>
              </a:defRPr>
            </a:lvl2pPr>
            <a:lvl3pPr>
              <a:defRPr sz="1800" b="1" i="0">
                <a:latin typeface="Montserrat" pitchFamily="2" charset="77"/>
              </a:defRPr>
            </a:lvl3pPr>
            <a:lvl4pPr>
              <a:defRPr sz="1800" b="1" i="0">
                <a:latin typeface="Montserrat" pitchFamily="2" charset="77"/>
              </a:defRPr>
            </a:lvl4pPr>
            <a:lvl5pPr>
              <a:defRPr sz="1800" b="1" i="0">
                <a:latin typeface="Montserra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442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4176">
          <p15:clr>
            <a:srgbClr val="FBAE40"/>
          </p15:clr>
        </p15:guide>
        <p15:guide id="7" pos="3768">
          <p15:clr>
            <a:srgbClr val="FBAE40"/>
          </p15:clr>
        </p15:guide>
        <p15:guide id="8" pos="3912">
          <p15:clr>
            <a:srgbClr val="FBAE40"/>
          </p15:clr>
        </p15:guide>
        <p15:guide id="9" pos="1896">
          <p15:clr>
            <a:srgbClr val="FBAE40"/>
          </p15:clr>
        </p15:guide>
        <p15:guide id="10" pos="2040">
          <p15:clr>
            <a:srgbClr val="FBAE40"/>
          </p15:clr>
        </p15:guide>
        <p15:guide id="11" pos="5640">
          <p15:clr>
            <a:srgbClr val="FBAE40"/>
          </p15:clr>
        </p15:guide>
        <p15:guide id="12" pos="5784">
          <p15:clr>
            <a:srgbClr val="FBAE40"/>
          </p15:clr>
        </p15:guide>
        <p15:guide id="13" pos="6576">
          <p15:clr>
            <a:srgbClr val="FBAE40"/>
          </p15:clr>
        </p15:guide>
        <p15:guide id="14" pos="6720">
          <p15:clr>
            <a:srgbClr val="FBAE40"/>
          </p15:clr>
        </p15:guide>
        <p15:guide id="15" pos="4704">
          <p15:clr>
            <a:srgbClr val="FBAE40"/>
          </p15:clr>
        </p15:guide>
        <p15:guide id="16" pos="4848">
          <p15:clr>
            <a:srgbClr val="FBAE40"/>
          </p15:clr>
        </p15:guide>
        <p15:guide id="17" pos="2976">
          <p15:clr>
            <a:srgbClr val="FBAE40"/>
          </p15:clr>
        </p15:guide>
        <p15:guide id="18" pos="2832">
          <p15:clr>
            <a:srgbClr val="FBAE40"/>
          </p15:clr>
        </p15:guide>
        <p15:guide id="19" pos="1104" userDrawn="1">
          <p15:clr>
            <a:srgbClr val="FBAE40"/>
          </p15:clr>
        </p15:guide>
        <p15:guide id="20" pos="960" userDrawn="1">
          <p15:clr>
            <a:srgbClr val="FBAE40"/>
          </p15:clr>
        </p15:guide>
        <p15:guide id="21" orient="horz" pos="576">
          <p15:clr>
            <a:srgbClr val="FBAE40"/>
          </p15:clr>
        </p15:guide>
        <p15:guide id="22" orient="horz" pos="8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DCE33-AC98-374C-8B0B-C83FE8E9A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037D8-11A7-9942-8810-BD059A49E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93804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300" baseline="0">
                <a:solidFill>
                  <a:schemeClr val="bg2"/>
                </a:solidFill>
                <a:latin typeface="Arial Bold"/>
              </a:defRPr>
            </a:lvl1pPr>
          </a:lstStyle>
          <a:p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4E410571-F026-4244-ABC9-5344983F7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843B504-D96A-7A47-946E-51E67BF18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Arial Regular"/>
              </a:defRPr>
            </a:lvl1pPr>
          </a:lstStyle>
          <a:p>
            <a:r>
              <a:rPr lang="en-US"/>
              <a:t>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5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4" r:id="rId2"/>
    <p:sldLayoutId id="2147483667" r:id="rId3"/>
    <p:sldLayoutId id="2147483668" r:id="rId4"/>
    <p:sldLayoutId id="2147483669" r:id="rId5"/>
    <p:sldLayoutId id="2147483695" r:id="rId6"/>
    <p:sldLayoutId id="2147483696" r:id="rId7"/>
    <p:sldLayoutId id="2147483688" r:id="rId8"/>
    <p:sldLayoutId id="2147483689" r:id="rId9"/>
    <p:sldLayoutId id="2147483670" r:id="rId10"/>
    <p:sldLayoutId id="2147483671" r:id="rId11"/>
    <p:sldLayoutId id="2147483697" r:id="rId12"/>
    <p:sldLayoutId id="2147483672" r:id="rId13"/>
    <p:sldLayoutId id="2147483673" r:id="rId14"/>
    <p:sldLayoutId id="2147483690" r:id="rId15"/>
    <p:sldLayoutId id="2147483692" r:id="rId16"/>
    <p:sldLayoutId id="2147483693" r:id="rId17"/>
    <p:sldLayoutId id="2147483655" r:id="rId18"/>
    <p:sldLayoutId id="2147483729" r:id="rId19"/>
    <p:sldLayoutId id="2147483731" r:id="rId20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b="0" i="0" kern="1200" baseline="0">
          <a:solidFill>
            <a:schemeClr val="tx1"/>
          </a:solidFill>
          <a:latin typeface="Arial Regular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baseline="0">
          <a:solidFill>
            <a:schemeClr val="tx1"/>
          </a:solidFill>
          <a:latin typeface="Arial Regular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baseline="0">
          <a:solidFill>
            <a:schemeClr val="tx1"/>
          </a:solidFill>
          <a:latin typeface="Arial Regular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Arial Regular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Arial Regular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drian.Kielhorn@alexion.co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ru.ac.uk/assets/files/Rare%20diseases%20Final%20report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www.gao.gov/assets/gao-22-104235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18" Type="http://schemas.openxmlformats.org/officeDocument/2006/relationships/image" Target="../media/image14.png"/><Relationship Id="rId3" Type="http://schemas.openxmlformats.org/officeDocument/2006/relationships/hyperlink" Target="https://globalgenes.happyfox.com/kb/article/272-diversity-of-odysseys/" TargetMode="External"/><Relationship Id="rId21" Type="http://schemas.openxmlformats.org/officeDocument/2006/relationships/image" Target="../media/image17.svg"/><Relationship Id="rId7" Type="http://schemas.openxmlformats.org/officeDocument/2006/relationships/hyperlink" Target="https://www.eurordis.org/wp-content/uploads/2009/12/EURORDISCARE_FULLBOOKr.pdf" TargetMode="External"/><Relationship Id="rId12" Type="http://schemas.openxmlformats.org/officeDocument/2006/relationships/image" Target="../media/image8.png"/><Relationship Id="rId17" Type="http://schemas.openxmlformats.org/officeDocument/2006/relationships/image" Target="../media/image13.sv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gao.gov/assets/gao-22-104235.pdf" TargetMode="External"/><Relationship Id="rId11" Type="http://schemas.openxmlformats.org/officeDocument/2006/relationships/image" Target="../media/image7.svg"/><Relationship Id="rId5" Type="http://schemas.openxmlformats.org/officeDocument/2006/relationships/hyperlink" Target="https://rarediseases.org/wp-content/uploads/2020/11/NRD-2088-Barriers-30-Yr-Survey-Report_FNL-2.pdf" TargetMode="External"/><Relationship Id="rId15" Type="http://schemas.openxmlformats.org/officeDocument/2006/relationships/image" Target="../media/image11.svg"/><Relationship Id="rId23" Type="http://schemas.openxmlformats.org/officeDocument/2006/relationships/image" Target="../media/image19.svg"/><Relationship Id="rId10" Type="http://schemas.openxmlformats.org/officeDocument/2006/relationships/image" Target="../media/image6.png"/><Relationship Id="rId19" Type="http://schemas.openxmlformats.org/officeDocument/2006/relationships/image" Target="../media/image15.svg"/><Relationship Id="rId4" Type="http://schemas.openxmlformats.org/officeDocument/2006/relationships/hyperlink" Target="https://avalere.com/wp-content/uploads/2021/07/Diagnostic_Journey_for_RD_Patients-June-2021.pdf" TargetMode="External"/><Relationship Id="rId9" Type="http://schemas.openxmlformats.org/officeDocument/2006/relationships/image" Target="../media/image5.svg"/><Relationship Id="rId14" Type="http://schemas.openxmlformats.org/officeDocument/2006/relationships/image" Target="../media/image10.png"/><Relationship Id="rId22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13" Type="http://schemas.openxmlformats.org/officeDocument/2006/relationships/image" Target="../media/image6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3.sv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26.png"/><Relationship Id="rId1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95B3370-5695-44E0-B51F-AFD5FFD74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6376" y="3053323"/>
            <a:ext cx="7943647" cy="1289529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r>
              <a:rPr lang="en-US" sz="1800" b="0" cap="none" dirty="0">
                <a:latin typeface="Arial Regular"/>
              </a:rPr>
              <a:t>Wendy Everett,</a:t>
            </a:r>
            <a:r>
              <a:rPr lang="en-US" sz="1800" b="0" cap="none" baseline="30000" dirty="0">
                <a:latin typeface="Arial Regular"/>
              </a:rPr>
              <a:t>1</a:t>
            </a:r>
            <a:r>
              <a:rPr lang="en-US" sz="1800" b="0" cap="none" dirty="0">
                <a:latin typeface="Arial Regular"/>
              </a:rPr>
              <a:t> Stacey Tatroe,</a:t>
            </a:r>
            <a:r>
              <a:rPr lang="en-US" sz="1800" b="0" cap="none" baseline="30000" dirty="0">
                <a:latin typeface="Arial Regular"/>
              </a:rPr>
              <a:t>2</a:t>
            </a:r>
            <a:r>
              <a:rPr lang="en-US" sz="1800" b="0" cap="none" dirty="0">
                <a:latin typeface="Arial Regular"/>
              </a:rPr>
              <a:t> Lisa Feng,</a:t>
            </a:r>
            <a:r>
              <a:rPr lang="en-US" sz="1800" b="0" cap="none" baseline="30000" dirty="0">
                <a:latin typeface="Arial Regular"/>
              </a:rPr>
              <a:t>3</a:t>
            </a:r>
            <a:r>
              <a:rPr lang="en-US" sz="1800" b="0" cap="none" dirty="0">
                <a:latin typeface="Arial Regular"/>
              </a:rPr>
              <a:t> Paul Strumph,</a:t>
            </a:r>
            <a:r>
              <a:rPr lang="en-US" sz="1800" b="0" cap="none" baseline="30000" dirty="0">
                <a:latin typeface="Arial Regular"/>
              </a:rPr>
              <a:t>4</a:t>
            </a:r>
            <a:r>
              <a:rPr lang="en-US" sz="1800" b="0" cap="none" dirty="0">
                <a:latin typeface="Arial Regular"/>
              </a:rPr>
              <a:t> Josin James,</a:t>
            </a:r>
            <a:r>
              <a:rPr lang="en-US" sz="1800" b="0" cap="none" baseline="30000" dirty="0">
                <a:latin typeface="Arial Regular"/>
              </a:rPr>
              <a:t>3</a:t>
            </a:r>
            <a:r>
              <a:rPr lang="en-US" sz="1800" b="0" cap="none" dirty="0">
                <a:latin typeface="Arial Regular"/>
              </a:rPr>
              <a:t> Kelly McNeil-Posey,</a:t>
            </a:r>
            <a:r>
              <a:rPr lang="en-US" sz="1800" b="0" cap="none" baseline="30000" dirty="0">
                <a:latin typeface="Arial Regular"/>
              </a:rPr>
              <a:t>3</a:t>
            </a:r>
            <a:r>
              <a:rPr lang="en-US" sz="1800" b="0" cap="none" dirty="0">
                <a:latin typeface="Arial Regular"/>
              </a:rPr>
              <a:t> Barbara Mungin,</a:t>
            </a:r>
            <a:r>
              <a:rPr lang="en-US" sz="1800" b="0" cap="none" baseline="30000" dirty="0">
                <a:latin typeface="Arial Regular"/>
              </a:rPr>
              <a:t>3</a:t>
            </a:r>
            <a:r>
              <a:rPr lang="en-US" sz="1800" b="0" cap="none" dirty="0">
                <a:latin typeface="Arial Regular"/>
              </a:rPr>
              <a:t> Christine Rowe,</a:t>
            </a:r>
            <a:r>
              <a:rPr lang="en-US" sz="1800" b="0" cap="none" baseline="30000" dirty="0">
                <a:latin typeface="Arial Regular"/>
              </a:rPr>
              <a:t>3</a:t>
            </a:r>
            <a:r>
              <a:rPr lang="en-US" sz="1800" b="0" cap="none" dirty="0">
                <a:latin typeface="Arial Regular"/>
              </a:rPr>
              <a:t> Adrian Kielhorn*</a:t>
            </a:r>
            <a:r>
              <a:rPr lang="en-US" sz="1800" b="0" cap="none" baseline="30000" dirty="0">
                <a:latin typeface="Arial Regular"/>
              </a:rPr>
              <a:t>3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D446BB-3CCB-4C07-A327-F6070D52C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376" y="1044592"/>
            <a:ext cx="9959248" cy="1996833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en-GB" sz="4000" b="1" dirty="0">
                <a:effectLst/>
                <a:latin typeface="Arial Regular"/>
                <a:ea typeface="Times New Roman" panose="02020603050405020304" pitchFamily="18" charset="0"/>
              </a:rPr>
              <a:t>Barriers to reducing </a:t>
            </a:r>
            <a:r>
              <a:rPr lang="en-GB" sz="4000" dirty="0">
                <a:latin typeface="Arial Regular"/>
                <a:ea typeface="Times New Roman" panose="02020603050405020304" pitchFamily="18" charset="0"/>
              </a:rPr>
              <a:t>t</a:t>
            </a:r>
            <a:r>
              <a:rPr lang="en-GB" sz="4000" b="1" dirty="0">
                <a:effectLst/>
                <a:latin typeface="Arial Regular"/>
                <a:ea typeface="Times New Roman" panose="02020603050405020304" pitchFamily="18" charset="0"/>
              </a:rPr>
              <a:t>ime to diagnosis </a:t>
            </a:r>
            <a:br>
              <a:rPr lang="en-GB" sz="4000" b="1" dirty="0">
                <a:effectLst/>
                <a:latin typeface="Arial Regular"/>
                <a:ea typeface="Times New Roman" panose="02020603050405020304" pitchFamily="18" charset="0"/>
              </a:rPr>
            </a:br>
            <a:r>
              <a:rPr lang="en-GB" sz="4000" b="1" dirty="0">
                <a:effectLst/>
                <a:latin typeface="Arial Regular"/>
                <a:ea typeface="Times New Roman" panose="02020603050405020304" pitchFamily="18" charset="0"/>
              </a:rPr>
              <a:t>and treatment in rare </a:t>
            </a:r>
            <a:r>
              <a:rPr lang="en-GB" sz="4000" dirty="0">
                <a:latin typeface="Arial Regular"/>
                <a:ea typeface="Times New Roman" panose="02020603050405020304" pitchFamily="18" charset="0"/>
              </a:rPr>
              <a:t>d</a:t>
            </a:r>
            <a:r>
              <a:rPr lang="en-GB" sz="4000" b="1" dirty="0">
                <a:effectLst/>
                <a:latin typeface="Arial Regular"/>
                <a:ea typeface="Times New Roman" panose="02020603050405020304" pitchFamily="18" charset="0"/>
              </a:rPr>
              <a:t>isease</a:t>
            </a:r>
            <a:endParaRPr lang="en-US" sz="4400" dirty="0">
              <a:latin typeface="Arial Regular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DBFDEA4-476D-4B98-AF31-ACB054FD6F8B}"/>
              </a:ext>
            </a:extLst>
          </p:cNvPr>
          <p:cNvSpPr txBox="1">
            <a:spLocks/>
          </p:cNvSpPr>
          <p:nvPr/>
        </p:nvSpPr>
        <p:spPr>
          <a:xfrm>
            <a:off x="1116376" y="4103832"/>
            <a:ext cx="8837148" cy="1036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1" i="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200" b="0" cap="none" dirty="0">
                <a:latin typeface="Arial Regular"/>
              </a:rPr>
              <a:t>*Presenting author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200" b="0" cap="none" baseline="30000" dirty="0">
                <a:latin typeface="Arial Regular"/>
              </a:rPr>
              <a:t>1</a:t>
            </a:r>
            <a:r>
              <a:rPr lang="en-US" sz="1200" b="0" cap="none" dirty="0">
                <a:latin typeface="Arial Regular"/>
              </a:rPr>
              <a:t>Atlas Clarity, San Francisco, CA, USA; </a:t>
            </a:r>
            <a:r>
              <a:rPr lang="en-US" sz="1200" b="0" cap="none" baseline="30000" dirty="0">
                <a:latin typeface="Arial Regular"/>
              </a:rPr>
              <a:t>2</a:t>
            </a:r>
            <a:r>
              <a:rPr lang="en-US" sz="1200" b="0" cap="none" dirty="0">
                <a:latin typeface="Arial Regular"/>
              </a:rPr>
              <a:t>TwelveStone Health, Murfreesboro, TN, USA; </a:t>
            </a:r>
            <a:r>
              <a:rPr lang="en-US" sz="1200" b="0" cap="none" baseline="30000" dirty="0">
                <a:latin typeface="Arial Regular"/>
              </a:rPr>
              <a:t>3</a:t>
            </a:r>
            <a:r>
              <a:rPr lang="en-US" sz="1200" b="0" cap="none" dirty="0">
                <a:latin typeface="Arial Regular"/>
              </a:rPr>
              <a:t>Alexion, AstraZeneca Rare Disease, Boston, MA, USA; </a:t>
            </a:r>
            <a:r>
              <a:rPr lang="en-US" sz="1200" b="0" cap="none" baseline="30000" dirty="0">
                <a:latin typeface="Arial Regular"/>
              </a:rPr>
              <a:t>4</a:t>
            </a:r>
            <a:r>
              <a:rPr lang="en-US" sz="1200" b="0" cap="none" dirty="0">
                <a:latin typeface="Arial Regular"/>
              </a:rPr>
              <a:t>Seraxis, Germantown MD, USA</a:t>
            </a:r>
          </a:p>
        </p:txBody>
      </p:sp>
    </p:spTree>
    <p:extLst>
      <p:ext uri="{BB962C8B-B14F-4D97-AF65-F5344CB8AC3E}">
        <p14:creationId xmlns:p14="http://schemas.microsoft.com/office/powerpoint/2010/main" val="868716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8939-DD7F-408C-8E9C-F7404F1F9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E796A-AAA9-443D-8805-6BCDABF6D2E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conclusions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CB87EA4-5093-05B1-399E-4D66959171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gMG, generalized myasthenia gravis, NMOSD, neuromyelitis optica spectrum disorder.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A334C6-7107-1E2E-0F1B-BC36C2B6FAD5}"/>
              </a:ext>
            </a:extLst>
          </p:cNvPr>
          <p:cNvSpPr txBox="1"/>
          <p:nvPr/>
        </p:nvSpPr>
        <p:spPr>
          <a:xfrm>
            <a:off x="565199" y="1344505"/>
            <a:ext cx="114945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+mn-lt"/>
              </a:rPr>
              <a:t>Multi-dimensional barriers that may prolong time to diagnosis and treatment for patients with gMG and NMOSD were identified by patients, patient advocacy organizations, providers, </a:t>
            </a:r>
            <a:br>
              <a:rPr lang="en-GB" sz="2000" dirty="0">
                <a:latin typeface="+mn-lt"/>
              </a:rPr>
            </a:br>
            <a:r>
              <a:rPr lang="en-GB" sz="2000" dirty="0">
                <a:latin typeface="+mn-lt"/>
              </a:rPr>
              <a:t>policymakers and payers</a:t>
            </a:r>
          </a:p>
          <a:p>
            <a:endParaRPr lang="en-GB" sz="20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F</a:t>
            </a:r>
            <a:r>
              <a:rPr lang="en-GB" sz="2000" dirty="0">
                <a:latin typeface="+mn-lt"/>
              </a:rPr>
              <a:t>uture studies should consider how these barriers contribute to diagnosis delays</a:t>
            </a:r>
          </a:p>
          <a:p>
            <a:pPr lvl="1"/>
            <a:endParaRPr lang="en-GB" sz="20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+mn-lt"/>
              </a:rPr>
              <a:t>Understanding how these barriers affect diagnosis will support: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+mn-lt"/>
              </a:rPr>
              <a:t>development of strategies to shorten time to an accurate diagnosis</a:t>
            </a:r>
            <a:endParaRPr lang="en-GB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</a:t>
            </a:r>
            <a:r>
              <a:rPr lang="en-GB" sz="2000" dirty="0">
                <a:latin typeface="+mn-lt"/>
              </a:rPr>
              <a:t>imely patient treatment</a:t>
            </a:r>
          </a:p>
        </p:txBody>
      </p:sp>
    </p:spTree>
    <p:extLst>
      <p:ext uri="{BB962C8B-B14F-4D97-AF65-F5344CB8AC3E}">
        <p14:creationId xmlns:p14="http://schemas.microsoft.com/office/powerpoint/2010/main" val="775810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228EE3-2066-36A8-7F14-1B4D289DA1E7}"/>
              </a:ext>
            </a:extLst>
          </p:cNvPr>
          <p:cNvSpPr txBox="1">
            <a:spLocks/>
          </p:cNvSpPr>
          <p:nvPr/>
        </p:nvSpPr>
        <p:spPr>
          <a:xfrm>
            <a:off x="274319" y="6127230"/>
            <a:ext cx="8040121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gMG, generalized myasthenia gravis; NMOSD, neuromyelitis optica spectrum disorder.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 findings – Proposed solutions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dirty="0"/>
              <a:t>Interview findings – PROPOSED solutions  </a:t>
            </a:r>
            <a:endParaRPr lang="en-US" altLang="en-US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6EEAACC-816E-1EA0-114A-6763232B6EB1}"/>
              </a:ext>
            </a:extLst>
          </p:cNvPr>
          <p:cNvGrpSpPr/>
          <p:nvPr/>
        </p:nvGrpSpPr>
        <p:grpSpPr>
          <a:xfrm>
            <a:off x="1793656" y="1951699"/>
            <a:ext cx="9560143" cy="3124453"/>
            <a:chOff x="1660494" y="1951699"/>
            <a:chExt cx="9560143" cy="425860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28FA97D-B064-85AE-375C-3262C8DCAC3D}"/>
                </a:ext>
              </a:extLst>
            </p:cNvPr>
            <p:cNvSpPr/>
            <p:nvPr/>
          </p:nvSpPr>
          <p:spPr>
            <a:xfrm>
              <a:off x="1660495" y="1951699"/>
              <a:ext cx="8166891" cy="645242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>
                  <a:solidFill>
                    <a:schemeClr val="tx1"/>
                  </a:solidFill>
                </a:rPr>
                <a:t>Improve the referral process to rare disease specialists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A990BE-B3D6-3522-73D8-4E176A65CF77}"/>
                </a:ext>
              </a:extLst>
            </p:cNvPr>
            <p:cNvSpPr/>
            <p:nvPr/>
          </p:nvSpPr>
          <p:spPr>
            <a:xfrm>
              <a:off x="1660494" y="2674372"/>
              <a:ext cx="9560143" cy="645243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254502"/>
                <a:satOff val="-29956"/>
                <a:lumOff val="19238"/>
                <a:alphaOff val="0"/>
              </a:schemeClr>
            </a:fillRef>
            <a:effectRef idx="0">
              <a:schemeClr val="accent1">
                <a:shade val="50000"/>
                <a:hueOff val="254502"/>
                <a:satOff val="-29956"/>
                <a:lumOff val="1923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kern="1200" dirty="0">
                  <a:solidFill>
                    <a:schemeClr val="tx1"/>
                  </a:solidFill>
                </a:rPr>
                <a:t>Develop precise diagnostic criteria for primary care and acute care practitioners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178006E-7860-77E0-A6DB-D5F4A0BED371}"/>
                </a:ext>
              </a:extLst>
            </p:cNvPr>
            <p:cNvSpPr/>
            <p:nvPr/>
          </p:nvSpPr>
          <p:spPr>
            <a:xfrm>
              <a:off x="1660495" y="3393445"/>
              <a:ext cx="8166891" cy="645242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509005"/>
                <a:satOff val="-59911"/>
                <a:lumOff val="38475"/>
                <a:alphaOff val="0"/>
              </a:schemeClr>
            </a:fillRef>
            <a:effectRef idx="0">
              <a:schemeClr val="accent1">
                <a:shade val="50000"/>
                <a:hueOff val="509005"/>
                <a:satOff val="-59911"/>
                <a:lumOff val="3847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1"/>
                  </a:solidFill>
                </a:rPr>
                <a:t>Change the Medicaid payment scale for rare disease care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F2978E0-A590-732A-637E-CC3687099C19}"/>
                </a:ext>
              </a:extLst>
            </p:cNvPr>
            <p:cNvSpPr/>
            <p:nvPr/>
          </p:nvSpPr>
          <p:spPr>
            <a:xfrm>
              <a:off x="1660495" y="4119715"/>
              <a:ext cx="8166891" cy="645242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763507"/>
                <a:satOff val="-89867"/>
                <a:lumOff val="57713"/>
                <a:alphaOff val="0"/>
              </a:schemeClr>
            </a:fillRef>
            <a:effectRef idx="0">
              <a:schemeClr val="accent1">
                <a:shade val="50000"/>
                <a:hueOff val="763507"/>
                <a:satOff val="-89867"/>
                <a:lumOff val="5771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1"/>
                  </a:solidFill>
                </a:rPr>
                <a:t>Improve access to care within underserved communities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93EC029-3B02-ADAD-E3FF-7E64A6166232}"/>
                </a:ext>
              </a:extLst>
            </p:cNvPr>
            <p:cNvSpPr/>
            <p:nvPr/>
          </p:nvSpPr>
          <p:spPr>
            <a:xfrm>
              <a:off x="1660495" y="4840280"/>
              <a:ext cx="8460374" cy="645242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509005"/>
                <a:satOff val="-59911"/>
                <a:lumOff val="38475"/>
                <a:alphaOff val="0"/>
              </a:schemeClr>
            </a:fillRef>
            <a:effectRef idx="0">
              <a:schemeClr val="accent1">
                <a:shade val="50000"/>
                <a:hueOff val="509005"/>
                <a:satOff val="-59911"/>
                <a:lumOff val="3847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1"/>
                  </a:solidFill>
                </a:rPr>
                <a:t>Publish longitudinal utilization and quality data on equity of care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592E68-28F1-396F-5C42-155CFB354312}"/>
                </a:ext>
              </a:extLst>
            </p:cNvPr>
            <p:cNvSpPr/>
            <p:nvPr/>
          </p:nvSpPr>
          <p:spPr>
            <a:xfrm>
              <a:off x="1660495" y="5565058"/>
              <a:ext cx="8806001" cy="645242"/>
            </a:xfrm>
            <a:custGeom>
              <a:avLst/>
              <a:gdLst>
                <a:gd name="connsiteX0" fmla="*/ 0 w 5275645"/>
                <a:gd name="connsiteY0" fmla="*/ 95885 h 575197"/>
                <a:gd name="connsiteX1" fmla="*/ 95885 w 5275645"/>
                <a:gd name="connsiteY1" fmla="*/ 0 h 575197"/>
                <a:gd name="connsiteX2" fmla="*/ 5179760 w 5275645"/>
                <a:gd name="connsiteY2" fmla="*/ 0 h 575197"/>
                <a:gd name="connsiteX3" fmla="*/ 5275645 w 5275645"/>
                <a:gd name="connsiteY3" fmla="*/ 95885 h 575197"/>
                <a:gd name="connsiteX4" fmla="*/ 5275645 w 5275645"/>
                <a:gd name="connsiteY4" fmla="*/ 479312 h 575197"/>
                <a:gd name="connsiteX5" fmla="*/ 5179760 w 5275645"/>
                <a:gd name="connsiteY5" fmla="*/ 575197 h 575197"/>
                <a:gd name="connsiteX6" fmla="*/ 95885 w 5275645"/>
                <a:gd name="connsiteY6" fmla="*/ 575197 h 575197"/>
                <a:gd name="connsiteX7" fmla="*/ 0 w 5275645"/>
                <a:gd name="connsiteY7" fmla="*/ 479312 h 575197"/>
                <a:gd name="connsiteX8" fmla="*/ 0 w 5275645"/>
                <a:gd name="connsiteY8" fmla="*/ 95885 h 57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75645" h="575197">
                  <a:moveTo>
                    <a:pt x="0" y="95885"/>
                  </a:moveTo>
                  <a:cubicBezTo>
                    <a:pt x="0" y="42929"/>
                    <a:pt x="42929" y="0"/>
                    <a:pt x="95885" y="0"/>
                  </a:cubicBezTo>
                  <a:lnTo>
                    <a:pt x="5179760" y="0"/>
                  </a:lnTo>
                  <a:cubicBezTo>
                    <a:pt x="5232716" y="0"/>
                    <a:pt x="5275645" y="42929"/>
                    <a:pt x="5275645" y="95885"/>
                  </a:cubicBezTo>
                  <a:lnTo>
                    <a:pt x="5275645" y="479312"/>
                  </a:lnTo>
                  <a:cubicBezTo>
                    <a:pt x="5275645" y="532268"/>
                    <a:pt x="5232716" y="575197"/>
                    <a:pt x="5179760" y="575197"/>
                  </a:cubicBezTo>
                  <a:lnTo>
                    <a:pt x="95885" y="575197"/>
                  </a:lnTo>
                  <a:cubicBezTo>
                    <a:pt x="42929" y="575197"/>
                    <a:pt x="0" y="532268"/>
                    <a:pt x="0" y="479312"/>
                  </a:cubicBezTo>
                  <a:lnTo>
                    <a:pt x="0" y="95885"/>
                  </a:lnTo>
                  <a:close/>
                </a:path>
              </a:pathLst>
            </a:custGeom>
            <a:noFill/>
            <a:ln w="1905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254502"/>
                <a:satOff val="-29956"/>
                <a:lumOff val="19238"/>
                <a:alphaOff val="0"/>
              </a:schemeClr>
            </a:fillRef>
            <a:effectRef idx="0">
              <a:schemeClr val="accent1">
                <a:shade val="50000"/>
                <a:hueOff val="254502"/>
                <a:satOff val="-29956"/>
                <a:lumOff val="1923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428" tIns="113428" rIns="113428" bIns="113428" numCol="1" spcCol="1270" anchor="ctr" anchorCtr="0">
              <a:noAutofit/>
            </a:bodyPr>
            <a:lstStyle/>
            <a:p>
              <a:pPr marL="0" lvl="0" indent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1"/>
                  </a:solidFill>
                </a:rPr>
                <a:t>Educate beneficiaries about managing their health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C7FCA11-98C7-9F11-183E-7647DAF2CCD7}"/>
              </a:ext>
            </a:extLst>
          </p:cNvPr>
          <p:cNvGrpSpPr/>
          <p:nvPr/>
        </p:nvGrpSpPr>
        <p:grpSpPr>
          <a:xfrm>
            <a:off x="1163226" y="2044320"/>
            <a:ext cx="417405" cy="2891698"/>
            <a:chOff x="815848" y="2044320"/>
            <a:chExt cx="587226" cy="411335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5571F3A-3373-BE99-5A38-C3C7ECA522F0}"/>
                </a:ext>
              </a:extLst>
            </p:cNvPr>
            <p:cNvSpPr/>
            <p:nvPr/>
          </p:nvSpPr>
          <p:spPr>
            <a:xfrm>
              <a:off x="882578" y="4936018"/>
              <a:ext cx="453766" cy="453766"/>
            </a:xfrm>
            <a:custGeom>
              <a:avLst/>
              <a:gdLst>
                <a:gd name="connsiteX0" fmla="*/ 40038 w 453766"/>
                <a:gd name="connsiteY0" fmla="*/ 0 h 453766"/>
                <a:gd name="connsiteX1" fmla="*/ 0 w 453766"/>
                <a:gd name="connsiteY1" fmla="*/ 0 h 453766"/>
                <a:gd name="connsiteX2" fmla="*/ 0 w 453766"/>
                <a:gd name="connsiteY2" fmla="*/ 453766 h 453766"/>
                <a:gd name="connsiteX3" fmla="*/ 453766 w 453766"/>
                <a:gd name="connsiteY3" fmla="*/ 453766 h 453766"/>
                <a:gd name="connsiteX4" fmla="*/ 453766 w 453766"/>
                <a:gd name="connsiteY4" fmla="*/ 413728 h 453766"/>
                <a:gd name="connsiteX5" fmla="*/ 40038 w 453766"/>
                <a:gd name="connsiteY5" fmla="*/ 413728 h 45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3766" h="453766">
                  <a:moveTo>
                    <a:pt x="40038" y="0"/>
                  </a:moveTo>
                  <a:lnTo>
                    <a:pt x="0" y="0"/>
                  </a:lnTo>
                  <a:lnTo>
                    <a:pt x="0" y="453766"/>
                  </a:lnTo>
                  <a:lnTo>
                    <a:pt x="453766" y="453766"/>
                  </a:lnTo>
                  <a:lnTo>
                    <a:pt x="453766" y="413728"/>
                  </a:lnTo>
                  <a:lnTo>
                    <a:pt x="40038" y="413728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78C5CDA-C14C-00A0-031B-5BC7B7069D50}"/>
                </a:ext>
              </a:extLst>
            </p:cNvPr>
            <p:cNvSpPr/>
            <p:nvPr/>
          </p:nvSpPr>
          <p:spPr>
            <a:xfrm>
              <a:off x="962654" y="5076152"/>
              <a:ext cx="73403" cy="233556"/>
            </a:xfrm>
            <a:custGeom>
              <a:avLst/>
              <a:gdLst>
                <a:gd name="connsiteX0" fmla="*/ 0 w 73403"/>
                <a:gd name="connsiteY0" fmla="*/ 0 h 233556"/>
                <a:gd name="connsiteX1" fmla="*/ 73403 w 73403"/>
                <a:gd name="connsiteY1" fmla="*/ 0 h 233556"/>
                <a:gd name="connsiteX2" fmla="*/ 73403 w 73403"/>
                <a:gd name="connsiteY2" fmla="*/ 233556 h 233556"/>
                <a:gd name="connsiteX3" fmla="*/ 0 w 73403"/>
                <a:gd name="connsiteY3" fmla="*/ 233556 h 233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3" h="233556">
                  <a:moveTo>
                    <a:pt x="0" y="0"/>
                  </a:moveTo>
                  <a:lnTo>
                    <a:pt x="73403" y="0"/>
                  </a:lnTo>
                  <a:lnTo>
                    <a:pt x="73403" y="233556"/>
                  </a:lnTo>
                  <a:lnTo>
                    <a:pt x="0" y="233556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DA478E4-683A-70DE-F568-C77C5F926166}"/>
                </a:ext>
              </a:extLst>
            </p:cNvPr>
            <p:cNvSpPr/>
            <p:nvPr/>
          </p:nvSpPr>
          <p:spPr>
            <a:xfrm>
              <a:off x="1062750" y="4936018"/>
              <a:ext cx="73403" cy="373689"/>
            </a:xfrm>
            <a:custGeom>
              <a:avLst/>
              <a:gdLst>
                <a:gd name="connsiteX0" fmla="*/ 0 w 73403"/>
                <a:gd name="connsiteY0" fmla="*/ 0 h 373689"/>
                <a:gd name="connsiteX1" fmla="*/ 73403 w 73403"/>
                <a:gd name="connsiteY1" fmla="*/ 0 h 373689"/>
                <a:gd name="connsiteX2" fmla="*/ 73403 w 73403"/>
                <a:gd name="connsiteY2" fmla="*/ 373690 h 373689"/>
                <a:gd name="connsiteX3" fmla="*/ 0 w 73403"/>
                <a:gd name="connsiteY3" fmla="*/ 373690 h 373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3" h="373689">
                  <a:moveTo>
                    <a:pt x="0" y="0"/>
                  </a:moveTo>
                  <a:lnTo>
                    <a:pt x="73403" y="0"/>
                  </a:lnTo>
                  <a:lnTo>
                    <a:pt x="73403" y="373690"/>
                  </a:lnTo>
                  <a:lnTo>
                    <a:pt x="0" y="373690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06777F9-482E-6842-8CC7-373C5F3EF988}"/>
                </a:ext>
              </a:extLst>
            </p:cNvPr>
            <p:cNvSpPr/>
            <p:nvPr/>
          </p:nvSpPr>
          <p:spPr>
            <a:xfrm>
              <a:off x="1162845" y="5076152"/>
              <a:ext cx="73403" cy="233556"/>
            </a:xfrm>
            <a:custGeom>
              <a:avLst/>
              <a:gdLst>
                <a:gd name="connsiteX0" fmla="*/ 0 w 73403"/>
                <a:gd name="connsiteY0" fmla="*/ 0 h 233556"/>
                <a:gd name="connsiteX1" fmla="*/ 73403 w 73403"/>
                <a:gd name="connsiteY1" fmla="*/ 0 h 233556"/>
                <a:gd name="connsiteX2" fmla="*/ 73403 w 73403"/>
                <a:gd name="connsiteY2" fmla="*/ 233556 h 233556"/>
                <a:gd name="connsiteX3" fmla="*/ 0 w 73403"/>
                <a:gd name="connsiteY3" fmla="*/ 233556 h 233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3" h="233556">
                  <a:moveTo>
                    <a:pt x="0" y="0"/>
                  </a:moveTo>
                  <a:lnTo>
                    <a:pt x="73403" y="0"/>
                  </a:lnTo>
                  <a:lnTo>
                    <a:pt x="73403" y="233556"/>
                  </a:lnTo>
                  <a:lnTo>
                    <a:pt x="0" y="233556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14A534-0693-33A1-C1FC-6CDDAB85AD31}"/>
                </a:ext>
              </a:extLst>
            </p:cNvPr>
            <p:cNvSpPr/>
            <p:nvPr/>
          </p:nvSpPr>
          <p:spPr>
            <a:xfrm>
              <a:off x="1262941" y="5189593"/>
              <a:ext cx="73403" cy="120114"/>
            </a:xfrm>
            <a:custGeom>
              <a:avLst/>
              <a:gdLst>
                <a:gd name="connsiteX0" fmla="*/ 0 w 73403"/>
                <a:gd name="connsiteY0" fmla="*/ 0 h 120114"/>
                <a:gd name="connsiteX1" fmla="*/ 73403 w 73403"/>
                <a:gd name="connsiteY1" fmla="*/ 0 h 120114"/>
                <a:gd name="connsiteX2" fmla="*/ 73403 w 73403"/>
                <a:gd name="connsiteY2" fmla="*/ 120115 h 120114"/>
                <a:gd name="connsiteX3" fmla="*/ 0 w 73403"/>
                <a:gd name="connsiteY3" fmla="*/ 120115 h 120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3" h="120114">
                  <a:moveTo>
                    <a:pt x="0" y="0"/>
                  </a:moveTo>
                  <a:lnTo>
                    <a:pt x="73403" y="0"/>
                  </a:lnTo>
                  <a:lnTo>
                    <a:pt x="73403" y="120115"/>
                  </a:lnTo>
                  <a:lnTo>
                    <a:pt x="0" y="120115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6BA5DF2-FE3F-80F0-1835-BCF6DD321904}"/>
                </a:ext>
              </a:extLst>
            </p:cNvPr>
            <p:cNvSpPr/>
            <p:nvPr/>
          </p:nvSpPr>
          <p:spPr>
            <a:xfrm>
              <a:off x="815848" y="3662682"/>
              <a:ext cx="587226" cy="266921"/>
            </a:xfrm>
            <a:custGeom>
              <a:avLst/>
              <a:gdLst>
                <a:gd name="connsiteX0" fmla="*/ 547189 w 587226"/>
                <a:gd name="connsiteY0" fmla="*/ 206864 h 266921"/>
                <a:gd name="connsiteX1" fmla="*/ 527170 w 587226"/>
                <a:gd name="connsiteY1" fmla="*/ 226883 h 266921"/>
                <a:gd name="connsiteX2" fmla="*/ 66730 w 587226"/>
                <a:gd name="connsiteY2" fmla="*/ 226883 h 266921"/>
                <a:gd name="connsiteX3" fmla="*/ 40038 w 587226"/>
                <a:gd name="connsiteY3" fmla="*/ 200191 h 266921"/>
                <a:gd name="connsiteX4" fmla="*/ 40038 w 587226"/>
                <a:gd name="connsiteY4" fmla="*/ 66730 h 266921"/>
                <a:gd name="connsiteX5" fmla="*/ 66730 w 587226"/>
                <a:gd name="connsiteY5" fmla="*/ 40038 h 266921"/>
                <a:gd name="connsiteX6" fmla="*/ 527170 w 587226"/>
                <a:gd name="connsiteY6" fmla="*/ 40038 h 266921"/>
                <a:gd name="connsiteX7" fmla="*/ 547189 w 587226"/>
                <a:gd name="connsiteY7" fmla="*/ 60057 h 266921"/>
                <a:gd name="connsiteX8" fmla="*/ 547189 w 587226"/>
                <a:gd name="connsiteY8" fmla="*/ 206864 h 266921"/>
                <a:gd name="connsiteX9" fmla="*/ 0 w 587226"/>
                <a:gd name="connsiteY9" fmla="*/ 0 h 266921"/>
                <a:gd name="connsiteX10" fmla="*/ 0 w 587226"/>
                <a:gd name="connsiteY10" fmla="*/ 266921 h 266921"/>
                <a:gd name="connsiteX11" fmla="*/ 587227 w 587226"/>
                <a:gd name="connsiteY11" fmla="*/ 266921 h 266921"/>
                <a:gd name="connsiteX12" fmla="*/ 587227 w 587226"/>
                <a:gd name="connsiteY12" fmla="*/ 0 h 266921"/>
                <a:gd name="connsiteX13" fmla="*/ 0 w 587226"/>
                <a:gd name="connsiteY13" fmla="*/ 0 h 266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87226" h="266921">
                  <a:moveTo>
                    <a:pt x="547189" y="206864"/>
                  </a:moveTo>
                  <a:lnTo>
                    <a:pt x="527170" y="226883"/>
                  </a:lnTo>
                  <a:lnTo>
                    <a:pt x="66730" y="226883"/>
                  </a:lnTo>
                  <a:lnTo>
                    <a:pt x="40038" y="200191"/>
                  </a:lnTo>
                  <a:lnTo>
                    <a:pt x="40038" y="66730"/>
                  </a:lnTo>
                  <a:lnTo>
                    <a:pt x="66730" y="40038"/>
                  </a:lnTo>
                  <a:lnTo>
                    <a:pt x="527170" y="40038"/>
                  </a:lnTo>
                  <a:lnTo>
                    <a:pt x="547189" y="60057"/>
                  </a:lnTo>
                  <a:lnTo>
                    <a:pt x="547189" y="206864"/>
                  </a:lnTo>
                  <a:close/>
                  <a:moveTo>
                    <a:pt x="0" y="0"/>
                  </a:moveTo>
                  <a:lnTo>
                    <a:pt x="0" y="266921"/>
                  </a:lnTo>
                  <a:lnTo>
                    <a:pt x="587227" y="266921"/>
                  </a:lnTo>
                  <a:lnTo>
                    <a:pt x="5872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D3A2BBE-85FD-4D68-6B09-BFA99E7ADBE7}"/>
                </a:ext>
              </a:extLst>
            </p:cNvPr>
            <p:cNvSpPr/>
            <p:nvPr/>
          </p:nvSpPr>
          <p:spPr>
            <a:xfrm>
              <a:off x="1056077" y="3729412"/>
              <a:ext cx="106768" cy="133460"/>
            </a:xfrm>
            <a:custGeom>
              <a:avLst/>
              <a:gdLst>
                <a:gd name="connsiteX0" fmla="*/ 106769 w 106768"/>
                <a:gd name="connsiteY0" fmla="*/ 66730 h 133460"/>
                <a:gd name="connsiteX1" fmla="*/ 53384 w 106768"/>
                <a:gd name="connsiteY1" fmla="*/ 133461 h 133460"/>
                <a:gd name="connsiteX2" fmla="*/ 0 w 106768"/>
                <a:gd name="connsiteY2" fmla="*/ 66730 h 133460"/>
                <a:gd name="connsiteX3" fmla="*/ 53384 w 106768"/>
                <a:gd name="connsiteY3" fmla="*/ 0 h 133460"/>
                <a:gd name="connsiteX4" fmla="*/ 106769 w 106768"/>
                <a:gd name="connsiteY4" fmla="*/ 66730 h 133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768" h="133460">
                  <a:moveTo>
                    <a:pt x="106769" y="66730"/>
                  </a:moveTo>
                  <a:cubicBezTo>
                    <a:pt x="106769" y="103584"/>
                    <a:pt x="82868" y="133461"/>
                    <a:pt x="53384" y="133461"/>
                  </a:cubicBezTo>
                  <a:cubicBezTo>
                    <a:pt x="23901" y="133461"/>
                    <a:pt x="0" y="103584"/>
                    <a:pt x="0" y="66730"/>
                  </a:cubicBezTo>
                  <a:cubicBezTo>
                    <a:pt x="0" y="29876"/>
                    <a:pt x="23901" y="0"/>
                    <a:pt x="53384" y="0"/>
                  </a:cubicBezTo>
                  <a:cubicBezTo>
                    <a:pt x="82868" y="0"/>
                    <a:pt x="106769" y="29876"/>
                    <a:pt x="106769" y="66730"/>
                  </a:cubicBez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64560D-588F-1BE0-0517-257F6E49ABE5}"/>
                </a:ext>
              </a:extLst>
            </p:cNvPr>
            <p:cNvSpPr/>
            <p:nvPr/>
          </p:nvSpPr>
          <p:spPr>
            <a:xfrm>
              <a:off x="922616" y="3776123"/>
              <a:ext cx="40038" cy="40038"/>
            </a:xfrm>
            <a:custGeom>
              <a:avLst/>
              <a:gdLst>
                <a:gd name="connsiteX0" fmla="*/ 40038 w 40038"/>
                <a:gd name="connsiteY0" fmla="*/ 20019 h 40038"/>
                <a:gd name="connsiteX1" fmla="*/ 20019 w 40038"/>
                <a:gd name="connsiteY1" fmla="*/ 40038 h 40038"/>
                <a:gd name="connsiteX2" fmla="*/ 0 w 40038"/>
                <a:gd name="connsiteY2" fmla="*/ 20019 h 40038"/>
                <a:gd name="connsiteX3" fmla="*/ 20019 w 40038"/>
                <a:gd name="connsiteY3" fmla="*/ 0 h 40038"/>
                <a:gd name="connsiteX4" fmla="*/ 40038 w 40038"/>
                <a:gd name="connsiteY4" fmla="*/ 20019 h 40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038" h="40038">
                  <a:moveTo>
                    <a:pt x="40038" y="20019"/>
                  </a:moveTo>
                  <a:cubicBezTo>
                    <a:pt x="40038" y="31075"/>
                    <a:pt x="31075" y="40038"/>
                    <a:pt x="20019" y="40038"/>
                  </a:cubicBezTo>
                  <a:cubicBezTo>
                    <a:pt x="8963" y="40038"/>
                    <a:pt x="0" y="31075"/>
                    <a:pt x="0" y="20019"/>
                  </a:cubicBezTo>
                  <a:cubicBezTo>
                    <a:pt x="0" y="8963"/>
                    <a:pt x="8963" y="0"/>
                    <a:pt x="20019" y="0"/>
                  </a:cubicBezTo>
                  <a:cubicBezTo>
                    <a:pt x="31075" y="0"/>
                    <a:pt x="40038" y="8963"/>
                    <a:pt x="40038" y="20019"/>
                  </a:cubicBez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31D8BF9-20FE-3004-FD60-D765CDFF531E}"/>
                </a:ext>
              </a:extLst>
            </p:cNvPr>
            <p:cNvSpPr/>
            <p:nvPr/>
          </p:nvSpPr>
          <p:spPr>
            <a:xfrm>
              <a:off x="1256268" y="3776123"/>
              <a:ext cx="40038" cy="40038"/>
            </a:xfrm>
            <a:custGeom>
              <a:avLst/>
              <a:gdLst>
                <a:gd name="connsiteX0" fmla="*/ 40038 w 40038"/>
                <a:gd name="connsiteY0" fmla="*/ 20019 h 40038"/>
                <a:gd name="connsiteX1" fmla="*/ 20019 w 40038"/>
                <a:gd name="connsiteY1" fmla="*/ 40038 h 40038"/>
                <a:gd name="connsiteX2" fmla="*/ 0 w 40038"/>
                <a:gd name="connsiteY2" fmla="*/ 20019 h 40038"/>
                <a:gd name="connsiteX3" fmla="*/ 20019 w 40038"/>
                <a:gd name="connsiteY3" fmla="*/ 0 h 40038"/>
                <a:gd name="connsiteX4" fmla="*/ 40038 w 40038"/>
                <a:gd name="connsiteY4" fmla="*/ 20019 h 40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038" h="40038">
                  <a:moveTo>
                    <a:pt x="40038" y="20019"/>
                  </a:moveTo>
                  <a:cubicBezTo>
                    <a:pt x="40038" y="31075"/>
                    <a:pt x="31075" y="40038"/>
                    <a:pt x="20019" y="40038"/>
                  </a:cubicBezTo>
                  <a:cubicBezTo>
                    <a:pt x="8963" y="40038"/>
                    <a:pt x="0" y="31075"/>
                    <a:pt x="0" y="20019"/>
                  </a:cubicBezTo>
                  <a:cubicBezTo>
                    <a:pt x="0" y="8963"/>
                    <a:pt x="8963" y="0"/>
                    <a:pt x="20019" y="0"/>
                  </a:cubicBezTo>
                  <a:cubicBezTo>
                    <a:pt x="31075" y="0"/>
                    <a:pt x="40038" y="8963"/>
                    <a:pt x="40038" y="20019"/>
                  </a:cubicBez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67A8D97-F9C6-4B0F-8C27-3830B4103C7E}"/>
                </a:ext>
              </a:extLst>
            </p:cNvPr>
            <p:cNvSpPr/>
            <p:nvPr/>
          </p:nvSpPr>
          <p:spPr>
            <a:xfrm>
              <a:off x="891920" y="3481175"/>
              <a:ext cx="387035" cy="146806"/>
            </a:xfrm>
            <a:custGeom>
              <a:avLst/>
              <a:gdLst>
                <a:gd name="connsiteX0" fmla="*/ 336988 w 387035"/>
                <a:gd name="connsiteY0" fmla="*/ 52717 h 146806"/>
                <a:gd name="connsiteX1" fmla="*/ 346998 w 387035"/>
                <a:gd name="connsiteY1" fmla="*/ 78074 h 146806"/>
                <a:gd name="connsiteX2" fmla="*/ 387036 w 387035"/>
                <a:gd name="connsiteY2" fmla="*/ 70067 h 146806"/>
                <a:gd name="connsiteX3" fmla="*/ 359009 w 387035"/>
                <a:gd name="connsiteY3" fmla="*/ 0 h 146806"/>
                <a:gd name="connsiteX4" fmla="*/ 0 w 387035"/>
                <a:gd name="connsiteY4" fmla="*/ 146807 h 146806"/>
                <a:gd name="connsiteX5" fmla="*/ 205529 w 387035"/>
                <a:gd name="connsiteY5" fmla="*/ 106101 h 14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035" h="146806">
                  <a:moveTo>
                    <a:pt x="336988" y="52717"/>
                  </a:moveTo>
                  <a:lnTo>
                    <a:pt x="346998" y="78074"/>
                  </a:lnTo>
                  <a:lnTo>
                    <a:pt x="387036" y="70067"/>
                  </a:lnTo>
                  <a:lnTo>
                    <a:pt x="359009" y="0"/>
                  </a:lnTo>
                  <a:lnTo>
                    <a:pt x="0" y="146807"/>
                  </a:lnTo>
                  <a:lnTo>
                    <a:pt x="205529" y="106101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86B26893-AE30-7D22-6F78-B8C0EF97AE0F}"/>
                </a:ext>
              </a:extLst>
            </p:cNvPr>
            <p:cNvSpPr/>
            <p:nvPr/>
          </p:nvSpPr>
          <p:spPr>
            <a:xfrm>
              <a:off x="989346" y="3567925"/>
              <a:ext cx="355672" cy="68064"/>
            </a:xfrm>
            <a:custGeom>
              <a:avLst/>
              <a:gdLst>
                <a:gd name="connsiteX0" fmla="*/ 204862 w 355672"/>
                <a:gd name="connsiteY0" fmla="*/ 68065 h 68064"/>
                <a:gd name="connsiteX1" fmla="*/ 310296 w 355672"/>
                <a:gd name="connsiteY1" fmla="*/ 47379 h 68064"/>
                <a:gd name="connsiteX2" fmla="*/ 314967 w 355672"/>
                <a:gd name="connsiteY2" fmla="*/ 68065 h 68064"/>
                <a:gd name="connsiteX3" fmla="*/ 355673 w 355672"/>
                <a:gd name="connsiteY3" fmla="*/ 68065 h 68064"/>
                <a:gd name="connsiteX4" fmla="*/ 342327 w 355672"/>
                <a:gd name="connsiteY4" fmla="*/ 0 h 68064"/>
                <a:gd name="connsiteX5" fmla="*/ 0 w 355672"/>
                <a:gd name="connsiteY5" fmla="*/ 68065 h 68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5672" h="68064">
                  <a:moveTo>
                    <a:pt x="204862" y="68065"/>
                  </a:moveTo>
                  <a:lnTo>
                    <a:pt x="310296" y="47379"/>
                  </a:lnTo>
                  <a:lnTo>
                    <a:pt x="314967" y="68065"/>
                  </a:lnTo>
                  <a:lnTo>
                    <a:pt x="355673" y="68065"/>
                  </a:lnTo>
                  <a:lnTo>
                    <a:pt x="342327" y="0"/>
                  </a:lnTo>
                  <a:lnTo>
                    <a:pt x="0" y="68065"/>
                  </a:lnTo>
                  <a:close/>
                </a:path>
              </a:pathLst>
            </a:custGeom>
            <a:solidFill>
              <a:schemeClr val="tx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4B7AB64-9998-9C83-0809-4A98CAA59EBC}"/>
                </a:ext>
              </a:extLst>
            </p:cNvPr>
            <p:cNvSpPr/>
            <p:nvPr/>
          </p:nvSpPr>
          <p:spPr>
            <a:xfrm>
              <a:off x="985669" y="2164353"/>
              <a:ext cx="250007" cy="315069"/>
            </a:xfrm>
            <a:custGeom>
              <a:avLst/>
              <a:gdLst>
                <a:gd name="connsiteX0" fmla="*/ 422326 w 628567"/>
                <a:gd name="connsiteY0" fmla="*/ 817466 h 960897"/>
                <a:gd name="connsiteX1" fmla="*/ 362329 w 628567"/>
                <a:gd name="connsiteY1" fmla="*/ 750907 h 960897"/>
                <a:gd name="connsiteX2" fmla="*/ 348267 w 628567"/>
                <a:gd name="connsiteY2" fmla="*/ 749032 h 960897"/>
                <a:gd name="connsiteX3" fmla="*/ 337017 w 628567"/>
                <a:gd name="connsiteY3" fmla="*/ 740595 h 960897"/>
                <a:gd name="connsiteX4" fmla="*/ 337017 w 628567"/>
                <a:gd name="connsiteY4" fmla="*/ 347329 h 960897"/>
                <a:gd name="connsiteX5" fmla="*/ 379672 w 628567"/>
                <a:gd name="connsiteY5" fmla="*/ 253583 h 960897"/>
                <a:gd name="connsiteX6" fmla="*/ 513260 w 628567"/>
                <a:gd name="connsiteY6" fmla="*/ 132182 h 960897"/>
                <a:gd name="connsiteX7" fmla="*/ 618724 w 628567"/>
                <a:gd name="connsiteY7" fmla="*/ 0 h 960897"/>
                <a:gd name="connsiteX8" fmla="*/ 0 w 628567"/>
                <a:gd name="connsiteY8" fmla="*/ 0 h 960897"/>
                <a:gd name="connsiteX9" fmla="*/ 105464 w 628567"/>
                <a:gd name="connsiteY9" fmla="*/ 132182 h 960897"/>
                <a:gd name="connsiteX10" fmla="*/ 239053 w 628567"/>
                <a:gd name="connsiteY10" fmla="*/ 253583 h 960897"/>
                <a:gd name="connsiteX11" fmla="*/ 281707 w 628567"/>
                <a:gd name="connsiteY11" fmla="*/ 347329 h 960897"/>
                <a:gd name="connsiteX12" fmla="*/ 281707 w 628567"/>
                <a:gd name="connsiteY12" fmla="*/ 760281 h 960897"/>
                <a:gd name="connsiteX13" fmla="*/ 272801 w 628567"/>
                <a:gd name="connsiteY13" fmla="*/ 776218 h 960897"/>
                <a:gd name="connsiteX14" fmla="*/ 237646 w 628567"/>
                <a:gd name="connsiteY14" fmla="*/ 804342 h 960897"/>
                <a:gd name="connsiteX15" fmla="*/ 225928 w 628567"/>
                <a:gd name="connsiteY15" fmla="*/ 825435 h 960897"/>
                <a:gd name="connsiteX16" fmla="*/ 186555 w 628567"/>
                <a:gd name="connsiteY16" fmla="*/ 851684 h 960897"/>
                <a:gd name="connsiteX17" fmla="*/ 148588 w 628567"/>
                <a:gd name="connsiteY17" fmla="*/ 855902 h 960897"/>
                <a:gd name="connsiteX18" fmla="*/ 94215 w 628567"/>
                <a:gd name="connsiteY18" fmla="*/ 884495 h 960897"/>
                <a:gd name="connsiteX19" fmla="*/ 3281 w 628567"/>
                <a:gd name="connsiteY19" fmla="*/ 960898 h 960897"/>
                <a:gd name="connsiteX20" fmla="*/ 628568 w 628567"/>
                <a:gd name="connsiteY20" fmla="*/ 960898 h 960897"/>
                <a:gd name="connsiteX21" fmla="*/ 621068 w 628567"/>
                <a:gd name="connsiteY21" fmla="*/ 946836 h 960897"/>
                <a:gd name="connsiteX22" fmla="*/ 612631 w 628567"/>
                <a:gd name="connsiteY22" fmla="*/ 936055 h 960897"/>
                <a:gd name="connsiteX23" fmla="*/ 596694 w 628567"/>
                <a:gd name="connsiteY23" fmla="*/ 929493 h 960897"/>
                <a:gd name="connsiteX24" fmla="*/ 421389 w 628567"/>
                <a:gd name="connsiteY24" fmla="*/ 817935 h 960897"/>
                <a:gd name="connsiteX25" fmla="*/ 421389 w 628567"/>
                <a:gd name="connsiteY25" fmla="*/ 817935 h 96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8567" h="960897">
                  <a:moveTo>
                    <a:pt x="422326" y="817466"/>
                  </a:moveTo>
                  <a:cubicBezTo>
                    <a:pt x="402171" y="794499"/>
                    <a:pt x="385765" y="771062"/>
                    <a:pt x="362329" y="750907"/>
                  </a:cubicBezTo>
                  <a:cubicBezTo>
                    <a:pt x="356704" y="746219"/>
                    <a:pt x="355766" y="747625"/>
                    <a:pt x="348267" y="749032"/>
                  </a:cubicBezTo>
                  <a:cubicBezTo>
                    <a:pt x="342173" y="749969"/>
                    <a:pt x="337486" y="746219"/>
                    <a:pt x="337017" y="740595"/>
                  </a:cubicBezTo>
                  <a:lnTo>
                    <a:pt x="337017" y="347329"/>
                  </a:lnTo>
                  <a:cubicBezTo>
                    <a:pt x="337017" y="313581"/>
                    <a:pt x="351079" y="279364"/>
                    <a:pt x="379672" y="253583"/>
                  </a:cubicBezTo>
                  <a:lnTo>
                    <a:pt x="513260" y="132182"/>
                  </a:lnTo>
                  <a:cubicBezTo>
                    <a:pt x="556383" y="92809"/>
                    <a:pt x="592007" y="48279"/>
                    <a:pt x="618724" y="0"/>
                  </a:cubicBezTo>
                  <a:lnTo>
                    <a:pt x="0" y="0"/>
                  </a:lnTo>
                  <a:cubicBezTo>
                    <a:pt x="26718" y="48279"/>
                    <a:pt x="61872" y="92809"/>
                    <a:pt x="105464" y="132182"/>
                  </a:cubicBezTo>
                  <a:lnTo>
                    <a:pt x="239053" y="253583"/>
                  </a:lnTo>
                  <a:cubicBezTo>
                    <a:pt x="267645" y="279364"/>
                    <a:pt x="281707" y="313112"/>
                    <a:pt x="281707" y="347329"/>
                  </a:cubicBezTo>
                  <a:lnTo>
                    <a:pt x="281707" y="760281"/>
                  </a:lnTo>
                  <a:cubicBezTo>
                    <a:pt x="281707" y="772468"/>
                    <a:pt x="276082" y="774812"/>
                    <a:pt x="272801" y="776218"/>
                  </a:cubicBezTo>
                  <a:cubicBezTo>
                    <a:pt x="259677" y="784186"/>
                    <a:pt x="246084" y="792155"/>
                    <a:pt x="237646" y="804342"/>
                  </a:cubicBezTo>
                  <a:cubicBezTo>
                    <a:pt x="233428" y="810904"/>
                    <a:pt x="230147" y="818404"/>
                    <a:pt x="225928" y="825435"/>
                  </a:cubicBezTo>
                  <a:cubicBezTo>
                    <a:pt x="217491" y="838559"/>
                    <a:pt x="202960" y="848403"/>
                    <a:pt x="186555" y="851684"/>
                  </a:cubicBezTo>
                  <a:cubicBezTo>
                    <a:pt x="174368" y="854496"/>
                    <a:pt x="161243" y="853559"/>
                    <a:pt x="148588" y="855902"/>
                  </a:cubicBezTo>
                  <a:cubicBezTo>
                    <a:pt x="127963" y="859652"/>
                    <a:pt x="110152" y="871839"/>
                    <a:pt x="94215" y="884495"/>
                  </a:cubicBezTo>
                  <a:cubicBezTo>
                    <a:pt x="62341" y="908400"/>
                    <a:pt x="31874" y="934180"/>
                    <a:pt x="3281" y="960898"/>
                  </a:cubicBezTo>
                  <a:lnTo>
                    <a:pt x="628568" y="960898"/>
                  </a:lnTo>
                  <a:cubicBezTo>
                    <a:pt x="626224" y="956211"/>
                    <a:pt x="623880" y="951523"/>
                    <a:pt x="621068" y="946836"/>
                  </a:cubicBezTo>
                  <a:cubicBezTo>
                    <a:pt x="618724" y="943086"/>
                    <a:pt x="616381" y="938868"/>
                    <a:pt x="612631" y="936055"/>
                  </a:cubicBezTo>
                  <a:cubicBezTo>
                    <a:pt x="608412" y="932774"/>
                    <a:pt x="602319" y="930899"/>
                    <a:pt x="596694" y="929493"/>
                  </a:cubicBezTo>
                  <a:cubicBezTo>
                    <a:pt x="527791" y="909337"/>
                    <a:pt x="465918" y="869964"/>
                    <a:pt x="421389" y="817935"/>
                  </a:cubicBezTo>
                  <a:lnTo>
                    <a:pt x="421389" y="817935"/>
                  </a:ln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1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B53FB3A-9DFF-5ACB-DFFC-3DFCE0B36687}"/>
                </a:ext>
              </a:extLst>
            </p:cNvPr>
            <p:cNvSpPr/>
            <p:nvPr/>
          </p:nvSpPr>
          <p:spPr>
            <a:xfrm>
              <a:off x="934400" y="2044320"/>
              <a:ext cx="350122" cy="460001"/>
            </a:xfrm>
            <a:custGeom>
              <a:avLst/>
              <a:gdLst>
                <a:gd name="connsiteX0" fmla="*/ 835278 w 880275"/>
                <a:gd name="connsiteY0" fmla="*/ 1312915 h 1402910"/>
                <a:gd name="connsiteX1" fmla="*/ 821685 w 880275"/>
                <a:gd name="connsiteY1" fmla="*/ 1312915 h 1402910"/>
                <a:gd name="connsiteX2" fmla="*/ 821685 w 880275"/>
                <a:gd name="connsiteY2" fmla="*/ 1257604 h 1402910"/>
                <a:gd name="connsiteX3" fmla="*/ 659973 w 880275"/>
                <a:gd name="connsiteY3" fmla="*/ 867621 h 1402910"/>
                <a:gd name="connsiteX4" fmla="*/ 542790 w 880275"/>
                <a:gd name="connsiteY4" fmla="*/ 750438 h 1402910"/>
                <a:gd name="connsiteX5" fmla="*/ 542790 w 880275"/>
                <a:gd name="connsiteY5" fmla="*/ 652473 h 1402910"/>
                <a:gd name="connsiteX6" fmla="*/ 659973 w 880275"/>
                <a:gd name="connsiteY6" fmla="*/ 535290 h 1402910"/>
                <a:gd name="connsiteX7" fmla="*/ 821685 w 880275"/>
                <a:gd name="connsiteY7" fmla="*/ 145307 h 1402910"/>
                <a:gd name="connsiteX8" fmla="*/ 821685 w 880275"/>
                <a:gd name="connsiteY8" fmla="*/ 89996 h 1402910"/>
                <a:gd name="connsiteX9" fmla="*/ 835278 w 880275"/>
                <a:gd name="connsiteY9" fmla="*/ 89996 h 1402910"/>
                <a:gd name="connsiteX10" fmla="*/ 880276 w 880275"/>
                <a:gd name="connsiteY10" fmla="*/ 44998 h 1402910"/>
                <a:gd name="connsiteX11" fmla="*/ 835278 w 880275"/>
                <a:gd name="connsiteY11" fmla="*/ 0 h 1402910"/>
                <a:gd name="connsiteX12" fmla="*/ 44998 w 880275"/>
                <a:gd name="connsiteY12" fmla="*/ 0 h 1402910"/>
                <a:gd name="connsiteX13" fmla="*/ 0 w 880275"/>
                <a:gd name="connsiteY13" fmla="*/ 44998 h 1402910"/>
                <a:gd name="connsiteX14" fmla="*/ 44998 w 880275"/>
                <a:gd name="connsiteY14" fmla="*/ 89996 h 1402910"/>
                <a:gd name="connsiteX15" fmla="*/ 58591 w 880275"/>
                <a:gd name="connsiteY15" fmla="*/ 89996 h 1402910"/>
                <a:gd name="connsiteX16" fmla="*/ 58591 w 880275"/>
                <a:gd name="connsiteY16" fmla="*/ 145307 h 1402910"/>
                <a:gd name="connsiteX17" fmla="*/ 220303 w 880275"/>
                <a:gd name="connsiteY17" fmla="*/ 535290 h 1402910"/>
                <a:gd name="connsiteX18" fmla="*/ 337486 w 880275"/>
                <a:gd name="connsiteY18" fmla="*/ 652473 h 1402910"/>
                <a:gd name="connsiteX19" fmla="*/ 337486 w 880275"/>
                <a:gd name="connsiteY19" fmla="*/ 750438 h 1402910"/>
                <a:gd name="connsiteX20" fmla="*/ 220303 w 880275"/>
                <a:gd name="connsiteY20" fmla="*/ 867621 h 1402910"/>
                <a:gd name="connsiteX21" fmla="*/ 58591 w 880275"/>
                <a:gd name="connsiteY21" fmla="*/ 1257604 h 1402910"/>
                <a:gd name="connsiteX22" fmla="*/ 58591 w 880275"/>
                <a:gd name="connsiteY22" fmla="*/ 1312915 h 1402910"/>
                <a:gd name="connsiteX23" fmla="*/ 44998 w 880275"/>
                <a:gd name="connsiteY23" fmla="*/ 1312915 h 1402910"/>
                <a:gd name="connsiteX24" fmla="*/ 0 w 880275"/>
                <a:gd name="connsiteY24" fmla="*/ 1357913 h 1402910"/>
                <a:gd name="connsiteX25" fmla="*/ 44998 w 880275"/>
                <a:gd name="connsiteY25" fmla="*/ 1402911 h 1402910"/>
                <a:gd name="connsiteX26" fmla="*/ 835278 w 880275"/>
                <a:gd name="connsiteY26" fmla="*/ 1402911 h 1402910"/>
                <a:gd name="connsiteX27" fmla="*/ 880276 w 880275"/>
                <a:gd name="connsiteY27" fmla="*/ 1357913 h 1402910"/>
                <a:gd name="connsiteX28" fmla="*/ 835278 w 880275"/>
                <a:gd name="connsiteY28" fmla="*/ 1312915 h 1402910"/>
                <a:gd name="connsiteX29" fmla="*/ 632318 w 880275"/>
                <a:gd name="connsiteY29" fmla="*/ 894807 h 1402910"/>
                <a:gd name="connsiteX30" fmla="*/ 782311 w 880275"/>
                <a:gd name="connsiteY30" fmla="*/ 1257136 h 1402910"/>
                <a:gd name="connsiteX31" fmla="*/ 782311 w 880275"/>
                <a:gd name="connsiteY31" fmla="*/ 1312446 h 1402910"/>
                <a:gd name="connsiteX32" fmla="*/ 769656 w 880275"/>
                <a:gd name="connsiteY32" fmla="*/ 1312446 h 1402910"/>
                <a:gd name="connsiteX33" fmla="*/ 764968 w 880275"/>
                <a:gd name="connsiteY33" fmla="*/ 1304009 h 1402910"/>
                <a:gd name="connsiteX34" fmla="*/ 752312 w 880275"/>
                <a:gd name="connsiteY34" fmla="*/ 1287603 h 1402910"/>
                <a:gd name="connsiteX35" fmla="*/ 730751 w 880275"/>
                <a:gd name="connsiteY35" fmla="*/ 1278229 h 1402910"/>
                <a:gd name="connsiteX36" fmla="*/ 563883 w 880275"/>
                <a:gd name="connsiteY36" fmla="*/ 1171827 h 1402910"/>
                <a:gd name="connsiteX37" fmla="*/ 563883 w 880275"/>
                <a:gd name="connsiteY37" fmla="*/ 1171827 h 1402910"/>
                <a:gd name="connsiteX38" fmla="*/ 547946 w 880275"/>
                <a:gd name="connsiteY38" fmla="*/ 1152609 h 1402910"/>
                <a:gd name="connsiteX39" fmla="*/ 502010 w 880275"/>
                <a:gd name="connsiteY39" fmla="*/ 1103392 h 1402910"/>
                <a:gd name="connsiteX40" fmla="*/ 482792 w 880275"/>
                <a:gd name="connsiteY40" fmla="*/ 1095892 h 1402910"/>
                <a:gd name="connsiteX41" fmla="*/ 482792 w 880275"/>
                <a:gd name="connsiteY41" fmla="*/ 713408 h 1402910"/>
                <a:gd name="connsiteX42" fmla="*/ 483730 w 880275"/>
                <a:gd name="connsiteY42" fmla="*/ 705440 h 1402910"/>
                <a:gd name="connsiteX43" fmla="*/ 515135 w 880275"/>
                <a:gd name="connsiteY43" fmla="*/ 777624 h 1402910"/>
                <a:gd name="connsiteX44" fmla="*/ 632318 w 880275"/>
                <a:gd name="connsiteY44" fmla="*/ 894807 h 1402910"/>
                <a:gd name="connsiteX45" fmla="*/ 379672 w 880275"/>
                <a:gd name="connsiteY45" fmla="*/ 606537 h 1402910"/>
                <a:gd name="connsiteX46" fmla="*/ 246084 w 880275"/>
                <a:gd name="connsiteY46" fmla="*/ 485136 h 1402910"/>
                <a:gd name="connsiteX47" fmla="*/ 159837 w 880275"/>
                <a:gd name="connsiteY47" fmla="*/ 383422 h 1402910"/>
                <a:gd name="connsiteX48" fmla="*/ 716220 w 880275"/>
                <a:gd name="connsiteY48" fmla="*/ 383422 h 1402910"/>
                <a:gd name="connsiteX49" fmla="*/ 629974 w 880275"/>
                <a:gd name="connsiteY49" fmla="*/ 485136 h 1402910"/>
                <a:gd name="connsiteX50" fmla="*/ 496386 w 880275"/>
                <a:gd name="connsiteY50" fmla="*/ 606537 h 1402910"/>
                <a:gd name="connsiteX51" fmla="*/ 448106 w 880275"/>
                <a:gd name="connsiteY51" fmla="*/ 713408 h 1402910"/>
                <a:gd name="connsiteX52" fmla="*/ 448106 w 880275"/>
                <a:gd name="connsiteY52" fmla="*/ 1107611 h 1402910"/>
                <a:gd name="connsiteX53" fmla="*/ 458418 w 880275"/>
                <a:gd name="connsiteY53" fmla="*/ 1126829 h 1402910"/>
                <a:gd name="connsiteX54" fmla="*/ 479980 w 880275"/>
                <a:gd name="connsiteY54" fmla="*/ 1131985 h 1402910"/>
                <a:gd name="connsiteX55" fmla="*/ 481386 w 880275"/>
                <a:gd name="connsiteY55" fmla="*/ 1131985 h 1402910"/>
                <a:gd name="connsiteX56" fmla="*/ 521228 w 880275"/>
                <a:gd name="connsiteY56" fmla="*/ 1175108 h 1402910"/>
                <a:gd name="connsiteX57" fmla="*/ 537634 w 880275"/>
                <a:gd name="connsiteY57" fmla="*/ 1194795 h 1402910"/>
                <a:gd name="connsiteX58" fmla="*/ 712002 w 880275"/>
                <a:gd name="connsiteY58" fmla="*/ 1309165 h 1402910"/>
                <a:gd name="connsiteX59" fmla="*/ 178586 w 880275"/>
                <a:gd name="connsiteY59" fmla="*/ 1309165 h 1402910"/>
                <a:gd name="connsiteX60" fmla="*/ 233897 w 880275"/>
                <a:gd name="connsiteY60" fmla="*/ 1264635 h 1402910"/>
                <a:gd name="connsiteX61" fmla="*/ 280770 w 880275"/>
                <a:gd name="connsiteY61" fmla="*/ 1239324 h 1402910"/>
                <a:gd name="connsiteX62" fmla="*/ 296706 w 880275"/>
                <a:gd name="connsiteY62" fmla="*/ 1237918 h 1402910"/>
                <a:gd name="connsiteX63" fmla="*/ 319206 w 880275"/>
                <a:gd name="connsiteY63" fmla="*/ 1235574 h 1402910"/>
                <a:gd name="connsiteX64" fmla="*/ 369828 w 880275"/>
                <a:gd name="connsiteY64" fmla="*/ 1201357 h 1402910"/>
                <a:gd name="connsiteX65" fmla="*/ 375922 w 880275"/>
                <a:gd name="connsiteY65" fmla="*/ 1190107 h 1402910"/>
                <a:gd name="connsiteX66" fmla="*/ 381078 w 880275"/>
                <a:gd name="connsiteY66" fmla="*/ 1180733 h 1402910"/>
                <a:gd name="connsiteX67" fmla="*/ 411077 w 880275"/>
                <a:gd name="connsiteY67" fmla="*/ 1157765 h 1402910"/>
                <a:gd name="connsiteX68" fmla="*/ 428420 w 880275"/>
                <a:gd name="connsiteY68" fmla="*/ 1126360 h 1402910"/>
                <a:gd name="connsiteX69" fmla="*/ 428420 w 880275"/>
                <a:gd name="connsiteY69" fmla="*/ 713408 h 1402910"/>
                <a:gd name="connsiteX70" fmla="*/ 380140 w 880275"/>
                <a:gd name="connsiteY70" fmla="*/ 606537 h 1402910"/>
                <a:gd name="connsiteX71" fmla="*/ 97496 w 880275"/>
                <a:gd name="connsiteY71" fmla="*/ 89528 h 1402910"/>
                <a:gd name="connsiteX72" fmla="*/ 782780 w 880275"/>
                <a:gd name="connsiteY72" fmla="*/ 89528 h 1402910"/>
                <a:gd name="connsiteX73" fmla="*/ 782780 w 880275"/>
                <a:gd name="connsiteY73" fmla="*/ 144838 h 1402910"/>
                <a:gd name="connsiteX74" fmla="*/ 740594 w 880275"/>
                <a:gd name="connsiteY74" fmla="*/ 348267 h 1402910"/>
                <a:gd name="connsiteX75" fmla="*/ 139682 w 880275"/>
                <a:gd name="connsiteY75" fmla="*/ 348267 h 1402910"/>
                <a:gd name="connsiteX76" fmla="*/ 97496 w 880275"/>
                <a:gd name="connsiteY76" fmla="*/ 144838 h 1402910"/>
                <a:gd name="connsiteX77" fmla="*/ 97496 w 880275"/>
                <a:gd name="connsiteY77" fmla="*/ 89528 h 1402910"/>
                <a:gd name="connsiteX78" fmla="*/ 97496 w 880275"/>
                <a:gd name="connsiteY78" fmla="*/ 1257136 h 1402910"/>
                <a:gd name="connsiteX79" fmla="*/ 247490 w 880275"/>
                <a:gd name="connsiteY79" fmla="*/ 894807 h 1402910"/>
                <a:gd name="connsiteX80" fmla="*/ 364672 w 880275"/>
                <a:gd name="connsiteY80" fmla="*/ 777624 h 1402910"/>
                <a:gd name="connsiteX81" fmla="*/ 392796 w 880275"/>
                <a:gd name="connsiteY81" fmla="*/ 727001 h 1402910"/>
                <a:gd name="connsiteX82" fmla="*/ 392796 w 880275"/>
                <a:gd name="connsiteY82" fmla="*/ 1126829 h 1402910"/>
                <a:gd name="connsiteX83" fmla="*/ 351548 w 880275"/>
                <a:gd name="connsiteY83" fmla="*/ 1160577 h 1402910"/>
                <a:gd name="connsiteX84" fmla="*/ 344048 w 880275"/>
                <a:gd name="connsiteY84" fmla="*/ 1173702 h 1402910"/>
                <a:gd name="connsiteX85" fmla="*/ 339830 w 880275"/>
                <a:gd name="connsiteY85" fmla="*/ 1181670 h 1402910"/>
                <a:gd name="connsiteX86" fmla="*/ 311706 w 880275"/>
                <a:gd name="connsiteY86" fmla="*/ 1200419 h 1402910"/>
                <a:gd name="connsiteX87" fmla="*/ 294363 w 880275"/>
                <a:gd name="connsiteY87" fmla="*/ 1202294 h 1402910"/>
                <a:gd name="connsiteX88" fmla="*/ 274676 w 880275"/>
                <a:gd name="connsiteY88" fmla="*/ 1204169 h 1402910"/>
                <a:gd name="connsiteX89" fmla="*/ 212804 w 880275"/>
                <a:gd name="connsiteY89" fmla="*/ 1236043 h 1402910"/>
                <a:gd name="connsiteX90" fmla="*/ 122339 w 880275"/>
                <a:gd name="connsiteY90" fmla="*/ 1312446 h 1402910"/>
                <a:gd name="connsiteX91" fmla="*/ 97965 w 880275"/>
                <a:gd name="connsiteY91" fmla="*/ 1312446 h 1402910"/>
                <a:gd name="connsiteX92" fmla="*/ 97965 w 880275"/>
                <a:gd name="connsiteY92" fmla="*/ 1257136 h 140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880275" h="1402910">
                  <a:moveTo>
                    <a:pt x="835278" y="1312915"/>
                  </a:moveTo>
                  <a:lnTo>
                    <a:pt x="821685" y="1312915"/>
                  </a:lnTo>
                  <a:lnTo>
                    <a:pt x="821685" y="1257604"/>
                  </a:lnTo>
                  <a:cubicBezTo>
                    <a:pt x="821685" y="1110423"/>
                    <a:pt x="764499" y="971679"/>
                    <a:pt x="659973" y="867621"/>
                  </a:cubicBezTo>
                  <a:lnTo>
                    <a:pt x="542790" y="750438"/>
                  </a:lnTo>
                  <a:cubicBezTo>
                    <a:pt x="515604" y="723251"/>
                    <a:pt x="515604" y="679191"/>
                    <a:pt x="542790" y="652473"/>
                  </a:cubicBezTo>
                  <a:lnTo>
                    <a:pt x="659973" y="535290"/>
                  </a:lnTo>
                  <a:cubicBezTo>
                    <a:pt x="764031" y="431232"/>
                    <a:pt x="821685" y="292488"/>
                    <a:pt x="821685" y="145307"/>
                  </a:cubicBezTo>
                  <a:lnTo>
                    <a:pt x="821685" y="89996"/>
                  </a:lnTo>
                  <a:lnTo>
                    <a:pt x="835278" y="89996"/>
                  </a:lnTo>
                  <a:cubicBezTo>
                    <a:pt x="860121" y="89996"/>
                    <a:pt x="880276" y="69841"/>
                    <a:pt x="880276" y="44998"/>
                  </a:cubicBezTo>
                  <a:cubicBezTo>
                    <a:pt x="880276" y="20155"/>
                    <a:pt x="860121" y="0"/>
                    <a:pt x="835278" y="0"/>
                  </a:cubicBezTo>
                  <a:lnTo>
                    <a:pt x="44998" y="0"/>
                  </a:lnTo>
                  <a:cubicBezTo>
                    <a:pt x="20155" y="0"/>
                    <a:pt x="0" y="20155"/>
                    <a:pt x="0" y="44998"/>
                  </a:cubicBezTo>
                  <a:cubicBezTo>
                    <a:pt x="0" y="69841"/>
                    <a:pt x="20155" y="89996"/>
                    <a:pt x="44998" y="89996"/>
                  </a:cubicBezTo>
                  <a:lnTo>
                    <a:pt x="58591" y="89996"/>
                  </a:lnTo>
                  <a:lnTo>
                    <a:pt x="58591" y="145307"/>
                  </a:lnTo>
                  <a:cubicBezTo>
                    <a:pt x="58591" y="292488"/>
                    <a:pt x="115776" y="431232"/>
                    <a:pt x="220303" y="535290"/>
                  </a:cubicBezTo>
                  <a:lnTo>
                    <a:pt x="337486" y="652473"/>
                  </a:lnTo>
                  <a:cubicBezTo>
                    <a:pt x="364672" y="679659"/>
                    <a:pt x="364672" y="723251"/>
                    <a:pt x="337486" y="750438"/>
                  </a:cubicBezTo>
                  <a:lnTo>
                    <a:pt x="220303" y="867621"/>
                  </a:lnTo>
                  <a:cubicBezTo>
                    <a:pt x="116245" y="971679"/>
                    <a:pt x="58591" y="1110423"/>
                    <a:pt x="58591" y="1257604"/>
                  </a:cubicBezTo>
                  <a:lnTo>
                    <a:pt x="58591" y="1312915"/>
                  </a:lnTo>
                  <a:lnTo>
                    <a:pt x="44998" y="1312915"/>
                  </a:lnTo>
                  <a:cubicBezTo>
                    <a:pt x="20155" y="1312915"/>
                    <a:pt x="0" y="1333070"/>
                    <a:pt x="0" y="1357913"/>
                  </a:cubicBezTo>
                  <a:cubicBezTo>
                    <a:pt x="0" y="1382756"/>
                    <a:pt x="20155" y="1402911"/>
                    <a:pt x="44998" y="1402911"/>
                  </a:cubicBezTo>
                  <a:lnTo>
                    <a:pt x="835278" y="1402911"/>
                  </a:lnTo>
                  <a:cubicBezTo>
                    <a:pt x="860121" y="1402911"/>
                    <a:pt x="880276" y="1382756"/>
                    <a:pt x="880276" y="1357913"/>
                  </a:cubicBezTo>
                  <a:cubicBezTo>
                    <a:pt x="880276" y="1333070"/>
                    <a:pt x="860121" y="1312915"/>
                    <a:pt x="835278" y="1312915"/>
                  </a:cubicBezTo>
                  <a:close/>
                  <a:moveTo>
                    <a:pt x="632318" y="894807"/>
                  </a:moveTo>
                  <a:cubicBezTo>
                    <a:pt x="729345" y="991365"/>
                    <a:pt x="782311" y="1120266"/>
                    <a:pt x="782311" y="1257136"/>
                  </a:cubicBezTo>
                  <a:lnTo>
                    <a:pt x="782311" y="1312446"/>
                  </a:lnTo>
                  <a:lnTo>
                    <a:pt x="769656" y="1312446"/>
                  </a:lnTo>
                  <a:cubicBezTo>
                    <a:pt x="768249" y="1309634"/>
                    <a:pt x="766843" y="1306821"/>
                    <a:pt x="764968" y="1304009"/>
                  </a:cubicBezTo>
                  <a:cubicBezTo>
                    <a:pt x="762156" y="1298853"/>
                    <a:pt x="758406" y="1293228"/>
                    <a:pt x="752312" y="1287603"/>
                  </a:cubicBezTo>
                  <a:cubicBezTo>
                    <a:pt x="745282" y="1282447"/>
                    <a:pt x="737782" y="1280103"/>
                    <a:pt x="730751" y="1278229"/>
                  </a:cubicBezTo>
                  <a:cubicBezTo>
                    <a:pt x="665129" y="1258542"/>
                    <a:pt x="605600" y="1221043"/>
                    <a:pt x="563883" y="1171827"/>
                  </a:cubicBezTo>
                  <a:lnTo>
                    <a:pt x="563883" y="1171827"/>
                  </a:lnTo>
                  <a:cubicBezTo>
                    <a:pt x="558258" y="1165265"/>
                    <a:pt x="553102" y="1159171"/>
                    <a:pt x="547946" y="1152609"/>
                  </a:cubicBezTo>
                  <a:cubicBezTo>
                    <a:pt x="534353" y="1135734"/>
                    <a:pt x="520291" y="1118860"/>
                    <a:pt x="502010" y="1103392"/>
                  </a:cubicBezTo>
                  <a:cubicBezTo>
                    <a:pt x="494979" y="1097299"/>
                    <a:pt x="489355" y="1095424"/>
                    <a:pt x="482792" y="1095892"/>
                  </a:cubicBezTo>
                  <a:lnTo>
                    <a:pt x="482792" y="713408"/>
                  </a:lnTo>
                  <a:cubicBezTo>
                    <a:pt x="482792" y="710596"/>
                    <a:pt x="483261" y="708252"/>
                    <a:pt x="483730" y="705440"/>
                  </a:cubicBezTo>
                  <a:cubicBezTo>
                    <a:pt x="484667" y="731689"/>
                    <a:pt x="494979" y="757469"/>
                    <a:pt x="515135" y="777624"/>
                  </a:cubicBezTo>
                  <a:lnTo>
                    <a:pt x="632318" y="894807"/>
                  </a:lnTo>
                  <a:close/>
                  <a:moveTo>
                    <a:pt x="379672" y="606537"/>
                  </a:moveTo>
                  <a:lnTo>
                    <a:pt x="246084" y="485136"/>
                  </a:lnTo>
                  <a:cubicBezTo>
                    <a:pt x="212335" y="454200"/>
                    <a:pt x="183274" y="420451"/>
                    <a:pt x="159837" y="383422"/>
                  </a:cubicBezTo>
                  <a:lnTo>
                    <a:pt x="716220" y="383422"/>
                  </a:lnTo>
                  <a:cubicBezTo>
                    <a:pt x="692784" y="420451"/>
                    <a:pt x="663722" y="454669"/>
                    <a:pt x="629974" y="485136"/>
                  </a:cubicBezTo>
                  <a:lnTo>
                    <a:pt x="496386" y="606537"/>
                  </a:lnTo>
                  <a:cubicBezTo>
                    <a:pt x="464981" y="635130"/>
                    <a:pt x="448106" y="673097"/>
                    <a:pt x="448106" y="713408"/>
                  </a:cubicBezTo>
                  <a:lnTo>
                    <a:pt x="448106" y="1107611"/>
                  </a:lnTo>
                  <a:cubicBezTo>
                    <a:pt x="448575" y="1115110"/>
                    <a:pt x="452325" y="1122141"/>
                    <a:pt x="458418" y="1126829"/>
                  </a:cubicBezTo>
                  <a:cubicBezTo>
                    <a:pt x="464512" y="1131516"/>
                    <a:pt x="472012" y="1133391"/>
                    <a:pt x="479980" y="1131985"/>
                  </a:cubicBezTo>
                  <a:lnTo>
                    <a:pt x="481386" y="1131985"/>
                  </a:lnTo>
                  <a:cubicBezTo>
                    <a:pt x="495917" y="1144640"/>
                    <a:pt x="508104" y="1159640"/>
                    <a:pt x="521228" y="1175108"/>
                  </a:cubicBezTo>
                  <a:cubicBezTo>
                    <a:pt x="526853" y="1181670"/>
                    <a:pt x="532009" y="1188232"/>
                    <a:pt x="537634" y="1194795"/>
                  </a:cubicBezTo>
                  <a:cubicBezTo>
                    <a:pt x="581695" y="1246355"/>
                    <a:pt x="643098" y="1286666"/>
                    <a:pt x="712002" y="1309165"/>
                  </a:cubicBezTo>
                  <a:lnTo>
                    <a:pt x="178586" y="1309165"/>
                  </a:lnTo>
                  <a:cubicBezTo>
                    <a:pt x="195929" y="1294165"/>
                    <a:pt x="214679" y="1279166"/>
                    <a:pt x="233897" y="1264635"/>
                  </a:cubicBezTo>
                  <a:cubicBezTo>
                    <a:pt x="248896" y="1252917"/>
                    <a:pt x="263895" y="1242605"/>
                    <a:pt x="280770" y="1239324"/>
                  </a:cubicBezTo>
                  <a:cubicBezTo>
                    <a:pt x="285926" y="1238386"/>
                    <a:pt x="291550" y="1237918"/>
                    <a:pt x="296706" y="1237918"/>
                  </a:cubicBezTo>
                  <a:cubicBezTo>
                    <a:pt x="304206" y="1237449"/>
                    <a:pt x="311706" y="1236980"/>
                    <a:pt x="319206" y="1235574"/>
                  </a:cubicBezTo>
                  <a:cubicBezTo>
                    <a:pt x="339830" y="1231356"/>
                    <a:pt x="358579" y="1218700"/>
                    <a:pt x="369828" y="1201357"/>
                  </a:cubicBezTo>
                  <a:cubicBezTo>
                    <a:pt x="372172" y="1197607"/>
                    <a:pt x="374047" y="1193857"/>
                    <a:pt x="375922" y="1190107"/>
                  </a:cubicBezTo>
                  <a:cubicBezTo>
                    <a:pt x="377797" y="1186826"/>
                    <a:pt x="379203" y="1183545"/>
                    <a:pt x="381078" y="1180733"/>
                  </a:cubicBezTo>
                  <a:cubicBezTo>
                    <a:pt x="387171" y="1171358"/>
                    <a:pt x="398890" y="1164796"/>
                    <a:pt x="411077" y="1157765"/>
                  </a:cubicBezTo>
                  <a:cubicBezTo>
                    <a:pt x="415295" y="1155421"/>
                    <a:pt x="428420" y="1148390"/>
                    <a:pt x="428420" y="1126360"/>
                  </a:cubicBezTo>
                  <a:lnTo>
                    <a:pt x="428420" y="713408"/>
                  </a:lnTo>
                  <a:cubicBezTo>
                    <a:pt x="428420" y="673097"/>
                    <a:pt x="411077" y="635130"/>
                    <a:pt x="380140" y="606537"/>
                  </a:cubicBezTo>
                  <a:close/>
                  <a:moveTo>
                    <a:pt x="97496" y="89528"/>
                  </a:moveTo>
                  <a:lnTo>
                    <a:pt x="782780" y="89528"/>
                  </a:lnTo>
                  <a:lnTo>
                    <a:pt x="782780" y="144838"/>
                  </a:lnTo>
                  <a:cubicBezTo>
                    <a:pt x="782780" y="216085"/>
                    <a:pt x="768249" y="284520"/>
                    <a:pt x="740594" y="348267"/>
                  </a:cubicBezTo>
                  <a:lnTo>
                    <a:pt x="139682" y="348267"/>
                  </a:lnTo>
                  <a:cubicBezTo>
                    <a:pt x="112495" y="284988"/>
                    <a:pt x="97496" y="216085"/>
                    <a:pt x="97496" y="144838"/>
                  </a:cubicBezTo>
                  <a:lnTo>
                    <a:pt x="97496" y="89528"/>
                  </a:lnTo>
                  <a:close/>
                  <a:moveTo>
                    <a:pt x="97496" y="1257136"/>
                  </a:moveTo>
                  <a:cubicBezTo>
                    <a:pt x="97496" y="1120266"/>
                    <a:pt x="150931" y="991365"/>
                    <a:pt x="247490" y="894807"/>
                  </a:cubicBezTo>
                  <a:lnTo>
                    <a:pt x="364672" y="777624"/>
                  </a:lnTo>
                  <a:cubicBezTo>
                    <a:pt x="379203" y="763094"/>
                    <a:pt x="388109" y="745751"/>
                    <a:pt x="392796" y="727001"/>
                  </a:cubicBezTo>
                  <a:lnTo>
                    <a:pt x="392796" y="1126829"/>
                  </a:lnTo>
                  <a:cubicBezTo>
                    <a:pt x="378734" y="1135266"/>
                    <a:pt x="362329" y="1144640"/>
                    <a:pt x="351548" y="1160577"/>
                  </a:cubicBezTo>
                  <a:cubicBezTo>
                    <a:pt x="348736" y="1164796"/>
                    <a:pt x="346392" y="1169014"/>
                    <a:pt x="344048" y="1173702"/>
                  </a:cubicBezTo>
                  <a:cubicBezTo>
                    <a:pt x="342642" y="1176514"/>
                    <a:pt x="341236" y="1179326"/>
                    <a:pt x="339830" y="1181670"/>
                  </a:cubicBezTo>
                  <a:cubicBezTo>
                    <a:pt x="333736" y="1191045"/>
                    <a:pt x="323424" y="1198076"/>
                    <a:pt x="311706" y="1200419"/>
                  </a:cubicBezTo>
                  <a:cubicBezTo>
                    <a:pt x="306081" y="1201825"/>
                    <a:pt x="299988" y="1201825"/>
                    <a:pt x="294363" y="1202294"/>
                  </a:cubicBezTo>
                  <a:cubicBezTo>
                    <a:pt x="287801" y="1202294"/>
                    <a:pt x="281238" y="1203232"/>
                    <a:pt x="274676" y="1204169"/>
                  </a:cubicBezTo>
                  <a:cubicBezTo>
                    <a:pt x="250302" y="1208856"/>
                    <a:pt x="230615" y="1222450"/>
                    <a:pt x="212804" y="1236043"/>
                  </a:cubicBezTo>
                  <a:cubicBezTo>
                    <a:pt x="179993" y="1260886"/>
                    <a:pt x="149525" y="1286666"/>
                    <a:pt x="122339" y="1312446"/>
                  </a:cubicBezTo>
                  <a:lnTo>
                    <a:pt x="97965" y="1312446"/>
                  </a:lnTo>
                  <a:lnTo>
                    <a:pt x="97965" y="1257136"/>
                  </a:lnTo>
                  <a:close/>
                </a:path>
              </a:pathLst>
            </a:custGeom>
            <a:solidFill>
              <a:schemeClr val="accent1"/>
            </a:solidFill>
            <a:ln w="46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1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D60D816-5035-B18C-72BC-E148FD45799C}"/>
                </a:ext>
              </a:extLst>
            </p:cNvPr>
            <p:cNvSpPr/>
            <p:nvPr/>
          </p:nvSpPr>
          <p:spPr>
            <a:xfrm>
              <a:off x="838314" y="2727084"/>
              <a:ext cx="190111" cy="256830"/>
            </a:xfrm>
            <a:custGeom>
              <a:avLst/>
              <a:gdLst>
                <a:gd name="connsiteX0" fmla="*/ 446916 w 446916"/>
                <a:gd name="connsiteY0" fmla="*/ 0 h 603759"/>
                <a:gd name="connsiteX1" fmla="*/ 0 w 446916"/>
                <a:gd name="connsiteY1" fmla="*/ 0 h 603759"/>
                <a:gd name="connsiteX2" fmla="*/ 0 w 446916"/>
                <a:gd name="connsiteY2" fmla="*/ 603760 h 603759"/>
                <a:gd name="connsiteX3" fmla="*/ 446916 w 446916"/>
                <a:gd name="connsiteY3" fmla="*/ 603760 h 603759"/>
                <a:gd name="connsiteX4" fmla="*/ 446916 w 446916"/>
                <a:gd name="connsiteY4" fmla="*/ 0 h 603759"/>
                <a:gd name="connsiteX5" fmla="*/ 446916 w 446916"/>
                <a:gd name="connsiteY5" fmla="*/ 0 h 603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6916" h="603759">
                  <a:moveTo>
                    <a:pt x="446916" y="0"/>
                  </a:moveTo>
                  <a:lnTo>
                    <a:pt x="0" y="0"/>
                  </a:lnTo>
                  <a:lnTo>
                    <a:pt x="0" y="603760"/>
                  </a:lnTo>
                  <a:lnTo>
                    <a:pt x="446916" y="603760"/>
                  </a:lnTo>
                  <a:lnTo>
                    <a:pt x="446916" y="0"/>
                  </a:lnTo>
                  <a:lnTo>
                    <a:pt x="446916" y="0"/>
                  </a:ln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4B1A1E6-ED87-D141-CB3C-CF7D78B8C47F}"/>
                </a:ext>
              </a:extLst>
            </p:cNvPr>
            <p:cNvSpPr/>
            <p:nvPr/>
          </p:nvSpPr>
          <p:spPr>
            <a:xfrm>
              <a:off x="921144" y="2776934"/>
              <a:ext cx="79987" cy="10424"/>
            </a:xfrm>
            <a:custGeom>
              <a:avLst/>
              <a:gdLst>
                <a:gd name="connsiteX0" fmla="*/ 0 w 188034"/>
                <a:gd name="connsiteY0" fmla="*/ 0 h 24506"/>
                <a:gd name="connsiteX1" fmla="*/ 188034 w 188034"/>
                <a:gd name="connsiteY1" fmla="*/ 0 h 24506"/>
                <a:gd name="connsiteX2" fmla="*/ 188034 w 188034"/>
                <a:gd name="connsiteY2" fmla="*/ 24507 h 24506"/>
                <a:gd name="connsiteX3" fmla="*/ 0 w 188034"/>
                <a:gd name="connsiteY3" fmla="*/ 24507 h 2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034" h="24506">
                  <a:moveTo>
                    <a:pt x="0" y="0"/>
                  </a:moveTo>
                  <a:lnTo>
                    <a:pt x="188034" y="0"/>
                  </a:lnTo>
                  <a:lnTo>
                    <a:pt x="188034" y="24507"/>
                  </a:lnTo>
                  <a:lnTo>
                    <a:pt x="0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0132CFD-F91C-BEA9-8459-E6872D436C6F}"/>
                </a:ext>
              </a:extLst>
            </p:cNvPr>
            <p:cNvSpPr/>
            <p:nvPr/>
          </p:nvSpPr>
          <p:spPr>
            <a:xfrm>
              <a:off x="921144" y="2826594"/>
              <a:ext cx="79987" cy="10424"/>
            </a:xfrm>
            <a:custGeom>
              <a:avLst/>
              <a:gdLst>
                <a:gd name="connsiteX0" fmla="*/ 0 w 188034"/>
                <a:gd name="connsiteY0" fmla="*/ 0 h 24506"/>
                <a:gd name="connsiteX1" fmla="*/ 188034 w 188034"/>
                <a:gd name="connsiteY1" fmla="*/ 0 h 24506"/>
                <a:gd name="connsiteX2" fmla="*/ 188034 w 188034"/>
                <a:gd name="connsiteY2" fmla="*/ 24507 h 24506"/>
                <a:gd name="connsiteX3" fmla="*/ 0 w 188034"/>
                <a:gd name="connsiteY3" fmla="*/ 24507 h 2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034" h="24506">
                  <a:moveTo>
                    <a:pt x="0" y="0"/>
                  </a:moveTo>
                  <a:lnTo>
                    <a:pt x="188034" y="0"/>
                  </a:lnTo>
                  <a:lnTo>
                    <a:pt x="188034" y="24507"/>
                  </a:lnTo>
                  <a:lnTo>
                    <a:pt x="0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00B98C28-B64E-25A0-DEFF-9FD4B50EB52A}"/>
                </a:ext>
              </a:extLst>
            </p:cNvPr>
            <p:cNvSpPr/>
            <p:nvPr/>
          </p:nvSpPr>
          <p:spPr>
            <a:xfrm>
              <a:off x="921144" y="2876254"/>
              <a:ext cx="79987" cy="10424"/>
            </a:xfrm>
            <a:custGeom>
              <a:avLst/>
              <a:gdLst>
                <a:gd name="connsiteX0" fmla="*/ 0 w 188034"/>
                <a:gd name="connsiteY0" fmla="*/ 0 h 24506"/>
                <a:gd name="connsiteX1" fmla="*/ 188034 w 188034"/>
                <a:gd name="connsiteY1" fmla="*/ 0 h 24506"/>
                <a:gd name="connsiteX2" fmla="*/ 188034 w 188034"/>
                <a:gd name="connsiteY2" fmla="*/ 24507 h 24506"/>
                <a:gd name="connsiteX3" fmla="*/ 0 w 188034"/>
                <a:gd name="connsiteY3" fmla="*/ 24507 h 2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034" h="24506">
                  <a:moveTo>
                    <a:pt x="0" y="0"/>
                  </a:moveTo>
                  <a:lnTo>
                    <a:pt x="188034" y="0"/>
                  </a:lnTo>
                  <a:lnTo>
                    <a:pt x="188034" y="24507"/>
                  </a:lnTo>
                  <a:lnTo>
                    <a:pt x="0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10BC54C-1194-CF63-2E03-9474411BD532}"/>
                </a:ext>
              </a:extLst>
            </p:cNvPr>
            <p:cNvSpPr/>
            <p:nvPr/>
          </p:nvSpPr>
          <p:spPr>
            <a:xfrm>
              <a:off x="921144" y="2926104"/>
              <a:ext cx="79987" cy="10424"/>
            </a:xfrm>
            <a:custGeom>
              <a:avLst/>
              <a:gdLst>
                <a:gd name="connsiteX0" fmla="*/ 0 w 188034"/>
                <a:gd name="connsiteY0" fmla="*/ 0 h 24506"/>
                <a:gd name="connsiteX1" fmla="*/ 188034 w 188034"/>
                <a:gd name="connsiteY1" fmla="*/ 0 h 24506"/>
                <a:gd name="connsiteX2" fmla="*/ 188034 w 188034"/>
                <a:gd name="connsiteY2" fmla="*/ 24507 h 24506"/>
                <a:gd name="connsiteX3" fmla="*/ 0 w 188034"/>
                <a:gd name="connsiteY3" fmla="*/ 24507 h 2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034" h="24506">
                  <a:moveTo>
                    <a:pt x="0" y="0"/>
                  </a:moveTo>
                  <a:lnTo>
                    <a:pt x="188034" y="0"/>
                  </a:lnTo>
                  <a:lnTo>
                    <a:pt x="188034" y="24507"/>
                  </a:lnTo>
                  <a:lnTo>
                    <a:pt x="0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65627C5-4498-0D8E-6C7E-BF99F675A729}"/>
                </a:ext>
              </a:extLst>
            </p:cNvPr>
            <p:cNvSpPr/>
            <p:nvPr/>
          </p:nvSpPr>
          <p:spPr>
            <a:xfrm>
              <a:off x="831680" y="2720640"/>
              <a:ext cx="202621" cy="268771"/>
            </a:xfrm>
            <a:custGeom>
              <a:avLst/>
              <a:gdLst>
                <a:gd name="connsiteX0" fmla="*/ 0 w 476324"/>
                <a:gd name="connsiteY0" fmla="*/ 0 h 631831"/>
                <a:gd name="connsiteX1" fmla="*/ 0 w 476324"/>
                <a:gd name="connsiteY1" fmla="*/ 631832 h 631831"/>
                <a:gd name="connsiteX2" fmla="*/ 476324 w 476324"/>
                <a:gd name="connsiteY2" fmla="*/ 631832 h 631831"/>
                <a:gd name="connsiteX3" fmla="*/ 476324 w 476324"/>
                <a:gd name="connsiteY3" fmla="*/ 0 h 631831"/>
                <a:gd name="connsiteX4" fmla="*/ 0 w 476324"/>
                <a:gd name="connsiteY4" fmla="*/ 0 h 631831"/>
                <a:gd name="connsiteX5" fmla="*/ 24507 w 476324"/>
                <a:gd name="connsiteY5" fmla="*/ 607325 h 631831"/>
                <a:gd name="connsiteX6" fmla="*/ 24507 w 476324"/>
                <a:gd name="connsiteY6" fmla="*/ 24507 h 631831"/>
                <a:gd name="connsiteX7" fmla="*/ 451817 w 476324"/>
                <a:gd name="connsiteY7" fmla="*/ 24507 h 631831"/>
                <a:gd name="connsiteX8" fmla="*/ 451817 w 476324"/>
                <a:gd name="connsiteY8" fmla="*/ 607325 h 631831"/>
                <a:gd name="connsiteX9" fmla="*/ 24507 w 476324"/>
                <a:gd name="connsiteY9" fmla="*/ 607325 h 631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6324" h="631831">
                  <a:moveTo>
                    <a:pt x="0" y="0"/>
                  </a:moveTo>
                  <a:lnTo>
                    <a:pt x="0" y="631832"/>
                  </a:lnTo>
                  <a:lnTo>
                    <a:pt x="476324" y="631832"/>
                  </a:lnTo>
                  <a:lnTo>
                    <a:pt x="476324" y="0"/>
                  </a:lnTo>
                  <a:lnTo>
                    <a:pt x="0" y="0"/>
                  </a:lnTo>
                  <a:close/>
                  <a:moveTo>
                    <a:pt x="24507" y="607325"/>
                  </a:moveTo>
                  <a:lnTo>
                    <a:pt x="24507" y="24507"/>
                  </a:lnTo>
                  <a:lnTo>
                    <a:pt x="451817" y="24507"/>
                  </a:lnTo>
                  <a:lnTo>
                    <a:pt x="451817" y="607325"/>
                  </a:lnTo>
                  <a:lnTo>
                    <a:pt x="24507" y="607325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07BD388-7385-204F-FF90-02844F71B677}"/>
                </a:ext>
              </a:extLst>
            </p:cNvPr>
            <p:cNvSpPr/>
            <p:nvPr/>
          </p:nvSpPr>
          <p:spPr>
            <a:xfrm>
              <a:off x="864850" y="2765372"/>
              <a:ext cx="33549" cy="33549"/>
            </a:xfrm>
            <a:custGeom>
              <a:avLst/>
              <a:gdLst>
                <a:gd name="connsiteX0" fmla="*/ 0 w 78867"/>
                <a:gd name="connsiteY0" fmla="*/ 78868 h 78867"/>
                <a:gd name="connsiteX1" fmla="*/ 78868 w 78867"/>
                <a:gd name="connsiteY1" fmla="*/ 78868 h 78867"/>
                <a:gd name="connsiteX2" fmla="*/ 78868 w 78867"/>
                <a:gd name="connsiteY2" fmla="*/ 0 h 78867"/>
                <a:gd name="connsiteX3" fmla="*/ 0 w 78867"/>
                <a:gd name="connsiteY3" fmla="*/ 0 h 78867"/>
                <a:gd name="connsiteX4" fmla="*/ 0 w 78867"/>
                <a:gd name="connsiteY4" fmla="*/ 78868 h 78867"/>
                <a:gd name="connsiteX5" fmla="*/ 54361 w 78867"/>
                <a:gd name="connsiteY5" fmla="*/ 24507 h 78867"/>
                <a:gd name="connsiteX6" fmla="*/ 54361 w 78867"/>
                <a:gd name="connsiteY6" fmla="*/ 54361 h 78867"/>
                <a:gd name="connsiteX7" fmla="*/ 24507 w 78867"/>
                <a:gd name="connsiteY7" fmla="*/ 54361 h 78867"/>
                <a:gd name="connsiteX8" fmla="*/ 24507 w 78867"/>
                <a:gd name="connsiteY8" fmla="*/ 24507 h 78867"/>
                <a:gd name="connsiteX9" fmla="*/ 54361 w 78867"/>
                <a:gd name="connsiteY9" fmla="*/ 2450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867" h="78867">
                  <a:moveTo>
                    <a:pt x="0" y="78868"/>
                  </a:moveTo>
                  <a:lnTo>
                    <a:pt x="78868" y="78868"/>
                  </a:lnTo>
                  <a:lnTo>
                    <a:pt x="78868" y="0"/>
                  </a:lnTo>
                  <a:lnTo>
                    <a:pt x="0" y="0"/>
                  </a:lnTo>
                  <a:lnTo>
                    <a:pt x="0" y="78868"/>
                  </a:lnTo>
                  <a:close/>
                  <a:moveTo>
                    <a:pt x="54361" y="24507"/>
                  </a:moveTo>
                  <a:lnTo>
                    <a:pt x="54361" y="54361"/>
                  </a:lnTo>
                  <a:lnTo>
                    <a:pt x="24507" y="54361"/>
                  </a:lnTo>
                  <a:lnTo>
                    <a:pt x="24507" y="24507"/>
                  </a:lnTo>
                  <a:lnTo>
                    <a:pt x="54361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5404054-F5C7-3AA7-A079-BD53E26B2B0B}"/>
                </a:ext>
              </a:extLst>
            </p:cNvPr>
            <p:cNvSpPr/>
            <p:nvPr/>
          </p:nvSpPr>
          <p:spPr>
            <a:xfrm>
              <a:off x="864850" y="2815032"/>
              <a:ext cx="33549" cy="33549"/>
            </a:xfrm>
            <a:custGeom>
              <a:avLst/>
              <a:gdLst>
                <a:gd name="connsiteX0" fmla="*/ 0 w 78867"/>
                <a:gd name="connsiteY0" fmla="*/ 78868 h 78867"/>
                <a:gd name="connsiteX1" fmla="*/ 78868 w 78867"/>
                <a:gd name="connsiteY1" fmla="*/ 78868 h 78867"/>
                <a:gd name="connsiteX2" fmla="*/ 78868 w 78867"/>
                <a:gd name="connsiteY2" fmla="*/ 0 h 78867"/>
                <a:gd name="connsiteX3" fmla="*/ 0 w 78867"/>
                <a:gd name="connsiteY3" fmla="*/ 0 h 78867"/>
                <a:gd name="connsiteX4" fmla="*/ 0 w 78867"/>
                <a:gd name="connsiteY4" fmla="*/ 78868 h 78867"/>
                <a:gd name="connsiteX5" fmla="*/ 54361 w 78867"/>
                <a:gd name="connsiteY5" fmla="*/ 24507 h 78867"/>
                <a:gd name="connsiteX6" fmla="*/ 54361 w 78867"/>
                <a:gd name="connsiteY6" fmla="*/ 54361 h 78867"/>
                <a:gd name="connsiteX7" fmla="*/ 24507 w 78867"/>
                <a:gd name="connsiteY7" fmla="*/ 54361 h 78867"/>
                <a:gd name="connsiteX8" fmla="*/ 24507 w 78867"/>
                <a:gd name="connsiteY8" fmla="*/ 24507 h 78867"/>
                <a:gd name="connsiteX9" fmla="*/ 54361 w 78867"/>
                <a:gd name="connsiteY9" fmla="*/ 2450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867" h="78867">
                  <a:moveTo>
                    <a:pt x="0" y="78868"/>
                  </a:moveTo>
                  <a:lnTo>
                    <a:pt x="78868" y="78868"/>
                  </a:lnTo>
                  <a:lnTo>
                    <a:pt x="78868" y="0"/>
                  </a:lnTo>
                  <a:lnTo>
                    <a:pt x="0" y="0"/>
                  </a:lnTo>
                  <a:lnTo>
                    <a:pt x="0" y="78868"/>
                  </a:lnTo>
                  <a:close/>
                  <a:moveTo>
                    <a:pt x="54361" y="24507"/>
                  </a:moveTo>
                  <a:lnTo>
                    <a:pt x="54361" y="54361"/>
                  </a:lnTo>
                  <a:lnTo>
                    <a:pt x="24507" y="54361"/>
                  </a:lnTo>
                  <a:lnTo>
                    <a:pt x="24507" y="24507"/>
                  </a:lnTo>
                  <a:lnTo>
                    <a:pt x="54361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8197A3C9-C8C8-CE47-E736-9717301A4B1F}"/>
                </a:ext>
              </a:extLst>
            </p:cNvPr>
            <p:cNvSpPr/>
            <p:nvPr/>
          </p:nvSpPr>
          <p:spPr>
            <a:xfrm>
              <a:off x="864850" y="2864881"/>
              <a:ext cx="33549" cy="33549"/>
            </a:xfrm>
            <a:custGeom>
              <a:avLst/>
              <a:gdLst>
                <a:gd name="connsiteX0" fmla="*/ 0 w 78867"/>
                <a:gd name="connsiteY0" fmla="*/ 78868 h 78867"/>
                <a:gd name="connsiteX1" fmla="*/ 78868 w 78867"/>
                <a:gd name="connsiteY1" fmla="*/ 78868 h 78867"/>
                <a:gd name="connsiteX2" fmla="*/ 78868 w 78867"/>
                <a:gd name="connsiteY2" fmla="*/ 0 h 78867"/>
                <a:gd name="connsiteX3" fmla="*/ 0 w 78867"/>
                <a:gd name="connsiteY3" fmla="*/ 0 h 78867"/>
                <a:gd name="connsiteX4" fmla="*/ 0 w 78867"/>
                <a:gd name="connsiteY4" fmla="*/ 78868 h 78867"/>
                <a:gd name="connsiteX5" fmla="*/ 54361 w 78867"/>
                <a:gd name="connsiteY5" fmla="*/ 24507 h 78867"/>
                <a:gd name="connsiteX6" fmla="*/ 54361 w 78867"/>
                <a:gd name="connsiteY6" fmla="*/ 54361 h 78867"/>
                <a:gd name="connsiteX7" fmla="*/ 24507 w 78867"/>
                <a:gd name="connsiteY7" fmla="*/ 54361 h 78867"/>
                <a:gd name="connsiteX8" fmla="*/ 24507 w 78867"/>
                <a:gd name="connsiteY8" fmla="*/ 24507 h 78867"/>
                <a:gd name="connsiteX9" fmla="*/ 54361 w 78867"/>
                <a:gd name="connsiteY9" fmla="*/ 2450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867" h="78867">
                  <a:moveTo>
                    <a:pt x="0" y="78868"/>
                  </a:moveTo>
                  <a:lnTo>
                    <a:pt x="78868" y="78868"/>
                  </a:lnTo>
                  <a:lnTo>
                    <a:pt x="78868" y="0"/>
                  </a:lnTo>
                  <a:lnTo>
                    <a:pt x="0" y="0"/>
                  </a:lnTo>
                  <a:lnTo>
                    <a:pt x="0" y="78868"/>
                  </a:lnTo>
                  <a:close/>
                  <a:moveTo>
                    <a:pt x="54361" y="24507"/>
                  </a:moveTo>
                  <a:lnTo>
                    <a:pt x="54361" y="54361"/>
                  </a:lnTo>
                  <a:lnTo>
                    <a:pt x="24507" y="54361"/>
                  </a:lnTo>
                  <a:lnTo>
                    <a:pt x="24507" y="24507"/>
                  </a:lnTo>
                  <a:lnTo>
                    <a:pt x="54361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482DABF-72AD-AB7E-0FC7-FA10CA73AA5D}"/>
                </a:ext>
              </a:extLst>
            </p:cNvPr>
            <p:cNvSpPr/>
            <p:nvPr/>
          </p:nvSpPr>
          <p:spPr>
            <a:xfrm>
              <a:off x="864850" y="2914542"/>
              <a:ext cx="33549" cy="33549"/>
            </a:xfrm>
            <a:custGeom>
              <a:avLst/>
              <a:gdLst>
                <a:gd name="connsiteX0" fmla="*/ 0 w 78867"/>
                <a:gd name="connsiteY0" fmla="*/ 78868 h 78867"/>
                <a:gd name="connsiteX1" fmla="*/ 78868 w 78867"/>
                <a:gd name="connsiteY1" fmla="*/ 78868 h 78867"/>
                <a:gd name="connsiteX2" fmla="*/ 78868 w 78867"/>
                <a:gd name="connsiteY2" fmla="*/ 0 h 78867"/>
                <a:gd name="connsiteX3" fmla="*/ 0 w 78867"/>
                <a:gd name="connsiteY3" fmla="*/ 0 h 78867"/>
                <a:gd name="connsiteX4" fmla="*/ 0 w 78867"/>
                <a:gd name="connsiteY4" fmla="*/ 78868 h 78867"/>
                <a:gd name="connsiteX5" fmla="*/ 54361 w 78867"/>
                <a:gd name="connsiteY5" fmla="*/ 24507 h 78867"/>
                <a:gd name="connsiteX6" fmla="*/ 54361 w 78867"/>
                <a:gd name="connsiteY6" fmla="*/ 54361 h 78867"/>
                <a:gd name="connsiteX7" fmla="*/ 24507 w 78867"/>
                <a:gd name="connsiteY7" fmla="*/ 54361 h 78867"/>
                <a:gd name="connsiteX8" fmla="*/ 24507 w 78867"/>
                <a:gd name="connsiteY8" fmla="*/ 24507 h 78867"/>
                <a:gd name="connsiteX9" fmla="*/ 54361 w 78867"/>
                <a:gd name="connsiteY9" fmla="*/ 2450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867" h="78867">
                  <a:moveTo>
                    <a:pt x="0" y="78868"/>
                  </a:moveTo>
                  <a:lnTo>
                    <a:pt x="78868" y="78868"/>
                  </a:lnTo>
                  <a:lnTo>
                    <a:pt x="78868" y="0"/>
                  </a:lnTo>
                  <a:lnTo>
                    <a:pt x="0" y="0"/>
                  </a:lnTo>
                  <a:lnTo>
                    <a:pt x="0" y="78868"/>
                  </a:lnTo>
                  <a:close/>
                  <a:moveTo>
                    <a:pt x="54361" y="24507"/>
                  </a:moveTo>
                  <a:lnTo>
                    <a:pt x="54361" y="54361"/>
                  </a:lnTo>
                  <a:lnTo>
                    <a:pt x="24507" y="54361"/>
                  </a:lnTo>
                  <a:lnTo>
                    <a:pt x="24507" y="24507"/>
                  </a:lnTo>
                  <a:lnTo>
                    <a:pt x="54361" y="24507"/>
                  </a:ln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40B53A05-13F9-B916-48BC-36E75694E67B}"/>
                </a:ext>
              </a:extLst>
            </p:cNvPr>
            <p:cNvSpPr/>
            <p:nvPr/>
          </p:nvSpPr>
          <p:spPr>
            <a:xfrm>
              <a:off x="1150679" y="2925535"/>
              <a:ext cx="165281" cy="165092"/>
            </a:xfrm>
            <a:custGeom>
              <a:avLst/>
              <a:gdLst>
                <a:gd name="connsiteX0" fmla="*/ 194718 w 388545"/>
                <a:gd name="connsiteY0" fmla="*/ 388100 h 388099"/>
                <a:gd name="connsiteX1" fmla="*/ 194718 w 388545"/>
                <a:gd name="connsiteY1" fmla="*/ 388100 h 388099"/>
                <a:gd name="connsiteX2" fmla="*/ 331957 w 388545"/>
                <a:gd name="connsiteY2" fmla="*/ 331065 h 388099"/>
                <a:gd name="connsiteX3" fmla="*/ 388545 w 388545"/>
                <a:gd name="connsiteY3" fmla="*/ 193381 h 388099"/>
                <a:gd name="connsiteX4" fmla="*/ 331511 w 388545"/>
                <a:gd name="connsiteY4" fmla="*/ 56589 h 388099"/>
                <a:gd name="connsiteX5" fmla="*/ 194273 w 388545"/>
                <a:gd name="connsiteY5" fmla="*/ 0 h 388099"/>
                <a:gd name="connsiteX6" fmla="*/ 57034 w 388545"/>
                <a:gd name="connsiteY6" fmla="*/ 57034 h 388099"/>
                <a:gd name="connsiteX7" fmla="*/ 0 w 388545"/>
                <a:gd name="connsiteY7" fmla="*/ 194273 h 388099"/>
                <a:gd name="connsiteX8" fmla="*/ 57034 w 388545"/>
                <a:gd name="connsiteY8" fmla="*/ 331511 h 388099"/>
                <a:gd name="connsiteX9" fmla="*/ 194273 w 388545"/>
                <a:gd name="connsiteY9" fmla="*/ 388100 h 388099"/>
                <a:gd name="connsiteX10" fmla="*/ 194718 w 388545"/>
                <a:gd name="connsiteY10" fmla="*/ 25844 h 388099"/>
                <a:gd name="connsiteX11" fmla="*/ 194718 w 388545"/>
                <a:gd name="connsiteY11" fmla="*/ 25844 h 388099"/>
                <a:gd name="connsiteX12" fmla="*/ 313242 w 388545"/>
                <a:gd name="connsiteY12" fmla="*/ 74857 h 388099"/>
                <a:gd name="connsiteX13" fmla="*/ 362702 w 388545"/>
                <a:gd name="connsiteY13" fmla="*/ 193381 h 388099"/>
                <a:gd name="connsiteX14" fmla="*/ 313688 w 388545"/>
                <a:gd name="connsiteY14" fmla="*/ 312351 h 388099"/>
                <a:gd name="connsiteX15" fmla="*/ 194718 w 388545"/>
                <a:gd name="connsiteY15" fmla="*/ 361810 h 388099"/>
                <a:gd name="connsiteX16" fmla="*/ 76194 w 388545"/>
                <a:gd name="connsiteY16" fmla="*/ 312797 h 388099"/>
                <a:gd name="connsiteX17" fmla="*/ 26735 w 388545"/>
                <a:gd name="connsiteY17" fmla="*/ 194273 h 388099"/>
                <a:gd name="connsiteX18" fmla="*/ 75749 w 388545"/>
                <a:gd name="connsiteY18" fmla="*/ 75303 h 388099"/>
                <a:gd name="connsiteX19" fmla="*/ 194273 w 388545"/>
                <a:gd name="connsiteY19" fmla="*/ 25844 h 388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88545" h="388099">
                  <a:moveTo>
                    <a:pt x="194718" y="388100"/>
                  </a:moveTo>
                  <a:lnTo>
                    <a:pt x="194718" y="388100"/>
                  </a:lnTo>
                  <a:cubicBezTo>
                    <a:pt x="246405" y="388100"/>
                    <a:pt x="295419" y="367603"/>
                    <a:pt x="331957" y="331065"/>
                  </a:cubicBezTo>
                  <a:cubicBezTo>
                    <a:pt x="368494" y="294528"/>
                    <a:pt x="388545" y="245514"/>
                    <a:pt x="388545" y="193381"/>
                  </a:cubicBezTo>
                  <a:cubicBezTo>
                    <a:pt x="388545" y="141694"/>
                    <a:pt x="368049" y="93126"/>
                    <a:pt x="331511" y="56589"/>
                  </a:cubicBezTo>
                  <a:cubicBezTo>
                    <a:pt x="294974" y="20051"/>
                    <a:pt x="246405" y="0"/>
                    <a:pt x="194273" y="0"/>
                  </a:cubicBezTo>
                  <a:cubicBezTo>
                    <a:pt x="143031" y="0"/>
                    <a:pt x="93126" y="20942"/>
                    <a:pt x="57034" y="57034"/>
                  </a:cubicBezTo>
                  <a:cubicBezTo>
                    <a:pt x="20497" y="93572"/>
                    <a:pt x="0" y="142585"/>
                    <a:pt x="0" y="194273"/>
                  </a:cubicBezTo>
                  <a:cubicBezTo>
                    <a:pt x="0" y="246405"/>
                    <a:pt x="20497" y="294974"/>
                    <a:pt x="57034" y="331511"/>
                  </a:cubicBezTo>
                  <a:cubicBezTo>
                    <a:pt x="93572" y="368048"/>
                    <a:pt x="142140" y="388100"/>
                    <a:pt x="194273" y="388100"/>
                  </a:cubicBezTo>
                  <a:close/>
                  <a:moveTo>
                    <a:pt x="194718" y="25844"/>
                  </a:moveTo>
                  <a:lnTo>
                    <a:pt x="194718" y="25844"/>
                  </a:lnTo>
                  <a:cubicBezTo>
                    <a:pt x="239276" y="25844"/>
                    <a:pt x="281606" y="43221"/>
                    <a:pt x="313242" y="74857"/>
                  </a:cubicBezTo>
                  <a:cubicBezTo>
                    <a:pt x="344878" y="106493"/>
                    <a:pt x="362702" y="148823"/>
                    <a:pt x="362702" y="193381"/>
                  </a:cubicBezTo>
                  <a:cubicBezTo>
                    <a:pt x="362702" y="238385"/>
                    <a:pt x="345324" y="280715"/>
                    <a:pt x="313688" y="312351"/>
                  </a:cubicBezTo>
                  <a:cubicBezTo>
                    <a:pt x="282052" y="343987"/>
                    <a:pt x="239722" y="361810"/>
                    <a:pt x="194718" y="361810"/>
                  </a:cubicBezTo>
                  <a:cubicBezTo>
                    <a:pt x="149715" y="361810"/>
                    <a:pt x="107830" y="344433"/>
                    <a:pt x="76194" y="312797"/>
                  </a:cubicBezTo>
                  <a:cubicBezTo>
                    <a:pt x="44558" y="281161"/>
                    <a:pt x="27180" y="238831"/>
                    <a:pt x="26735" y="194273"/>
                  </a:cubicBezTo>
                  <a:cubicBezTo>
                    <a:pt x="26735" y="150160"/>
                    <a:pt x="44558" y="106939"/>
                    <a:pt x="75749" y="75303"/>
                  </a:cubicBezTo>
                  <a:cubicBezTo>
                    <a:pt x="107385" y="43667"/>
                    <a:pt x="149715" y="25844"/>
                    <a:pt x="194273" y="25844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1477631-27C8-969F-F135-62F401EF9AAE}"/>
                </a:ext>
              </a:extLst>
            </p:cNvPr>
            <p:cNvSpPr/>
            <p:nvPr/>
          </p:nvSpPr>
          <p:spPr>
            <a:xfrm>
              <a:off x="1079601" y="3095128"/>
              <a:ext cx="307641" cy="178218"/>
            </a:xfrm>
            <a:custGeom>
              <a:avLst/>
              <a:gdLst>
                <a:gd name="connsiteX0" fmla="*/ 589947 w 723208"/>
                <a:gd name="connsiteY0" fmla="*/ 70959 h 418956"/>
                <a:gd name="connsiteX1" fmla="*/ 585046 w 723208"/>
                <a:gd name="connsiteY1" fmla="*/ 67394 h 418956"/>
                <a:gd name="connsiteX2" fmla="*/ 523556 w 723208"/>
                <a:gd name="connsiteY2" fmla="*/ 31302 h 418956"/>
                <a:gd name="connsiteX3" fmla="*/ 521773 w 723208"/>
                <a:gd name="connsiteY3" fmla="*/ 31302 h 418956"/>
                <a:gd name="connsiteX4" fmla="*/ 521773 w 723208"/>
                <a:gd name="connsiteY4" fmla="*/ 31302 h 418956"/>
                <a:gd name="connsiteX5" fmla="*/ 368494 w 723208"/>
                <a:gd name="connsiteY5" fmla="*/ 112 h 418956"/>
                <a:gd name="connsiteX6" fmla="*/ 362256 w 723208"/>
                <a:gd name="connsiteY6" fmla="*/ 112 h 418956"/>
                <a:gd name="connsiteX7" fmla="*/ 202293 w 723208"/>
                <a:gd name="connsiteY7" fmla="*/ 30411 h 418956"/>
                <a:gd name="connsiteX8" fmla="*/ 200065 w 723208"/>
                <a:gd name="connsiteY8" fmla="*/ 31302 h 418956"/>
                <a:gd name="connsiteX9" fmla="*/ 114068 w 723208"/>
                <a:gd name="connsiteY9" fmla="*/ 88782 h 418956"/>
                <a:gd name="connsiteX10" fmla="*/ 108721 w 723208"/>
                <a:gd name="connsiteY10" fmla="*/ 94129 h 418956"/>
                <a:gd name="connsiteX11" fmla="*/ 0 w 723208"/>
                <a:gd name="connsiteY11" fmla="*/ 362368 h 418956"/>
                <a:gd name="connsiteX12" fmla="*/ 9803 w 723208"/>
                <a:gd name="connsiteY12" fmla="*/ 375290 h 418956"/>
                <a:gd name="connsiteX13" fmla="*/ 359583 w 723208"/>
                <a:gd name="connsiteY13" fmla="*/ 418956 h 418956"/>
                <a:gd name="connsiteX14" fmla="*/ 360919 w 723208"/>
                <a:gd name="connsiteY14" fmla="*/ 418956 h 418956"/>
                <a:gd name="connsiteX15" fmla="*/ 362256 w 723208"/>
                <a:gd name="connsiteY15" fmla="*/ 418956 h 418956"/>
                <a:gd name="connsiteX16" fmla="*/ 713818 w 723208"/>
                <a:gd name="connsiteY16" fmla="*/ 375290 h 418956"/>
                <a:gd name="connsiteX17" fmla="*/ 723175 w 723208"/>
                <a:gd name="connsiteY17" fmla="*/ 362368 h 418956"/>
                <a:gd name="connsiteX18" fmla="*/ 589056 w 723208"/>
                <a:gd name="connsiteY18" fmla="*/ 71404 h 418956"/>
                <a:gd name="connsiteX19" fmla="*/ 543607 w 723208"/>
                <a:gd name="connsiteY19" fmla="*/ 291075 h 418956"/>
                <a:gd name="connsiteX20" fmla="*/ 491474 w 723208"/>
                <a:gd name="connsiteY20" fmla="*/ 280827 h 418956"/>
                <a:gd name="connsiteX21" fmla="*/ 481226 w 723208"/>
                <a:gd name="connsiteY21" fmla="*/ 228694 h 418956"/>
                <a:gd name="connsiteX22" fmla="*/ 525338 w 723208"/>
                <a:gd name="connsiteY22" fmla="*/ 199286 h 418956"/>
                <a:gd name="connsiteX23" fmla="*/ 573461 w 723208"/>
                <a:gd name="connsiteY23" fmla="*/ 247408 h 418956"/>
                <a:gd name="connsiteX24" fmla="*/ 544052 w 723208"/>
                <a:gd name="connsiteY24" fmla="*/ 291521 h 418956"/>
                <a:gd name="connsiteX25" fmla="*/ 560539 w 723208"/>
                <a:gd name="connsiteY25" fmla="*/ 181908 h 418956"/>
                <a:gd name="connsiteX26" fmla="*/ 465185 w 723208"/>
                <a:gd name="connsiteY26" fmla="*/ 203296 h 418956"/>
                <a:gd name="connsiteX27" fmla="*/ 477661 w 723208"/>
                <a:gd name="connsiteY27" fmla="*/ 303997 h 418956"/>
                <a:gd name="connsiteX28" fmla="*/ 578808 w 723208"/>
                <a:gd name="connsiteY28" fmla="*/ 297759 h 418956"/>
                <a:gd name="connsiteX29" fmla="*/ 581035 w 723208"/>
                <a:gd name="connsiteY29" fmla="*/ 198394 h 418956"/>
                <a:gd name="connsiteX30" fmla="*/ 598859 w 723208"/>
                <a:gd name="connsiteY30" fmla="*/ 112843 h 418956"/>
                <a:gd name="connsiteX31" fmla="*/ 655002 w 723208"/>
                <a:gd name="connsiteY31" fmla="*/ 192156 h 418956"/>
                <a:gd name="connsiteX32" fmla="*/ 697332 w 723208"/>
                <a:gd name="connsiteY32" fmla="*/ 351228 h 418956"/>
                <a:gd name="connsiteX33" fmla="*/ 374732 w 723208"/>
                <a:gd name="connsiteY33" fmla="*/ 391776 h 418956"/>
                <a:gd name="connsiteX34" fmla="*/ 374732 w 723208"/>
                <a:gd name="connsiteY34" fmla="*/ 291521 h 418956"/>
                <a:gd name="connsiteX35" fmla="*/ 522219 w 723208"/>
                <a:gd name="connsiteY35" fmla="*/ 58483 h 418956"/>
                <a:gd name="connsiteX36" fmla="*/ 568114 w 723208"/>
                <a:gd name="connsiteY36" fmla="*/ 86554 h 418956"/>
                <a:gd name="connsiteX37" fmla="*/ 560093 w 723208"/>
                <a:gd name="connsiteY37" fmla="*/ 181908 h 418956"/>
                <a:gd name="connsiteX38" fmla="*/ 179123 w 723208"/>
                <a:gd name="connsiteY38" fmla="*/ 310680 h 418956"/>
                <a:gd name="connsiteX39" fmla="*/ 182688 w 723208"/>
                <a:gd name="connsiteY39" fmla="*/ 302660 h 418956"/>
                <a:gd name="connsiteX40" fmla="*/ 193827 w 723208"/>
                <a:gd name="connsiteY40" fmla="*/ 305334 h 418956"/>
                <a:gd name="connsiteX41" fmla="*/ 193381 w 723208"/>
                <a:gd name="connsiteY41" fmla="*/ 314245 h 418956"/>
                <a:gd name="connsiteX42" fmla="*/ 184915 w 723208"/>
                <a:gd name="connsiteY42" fmla="*/ 317364 h 418956"/>
                <a:gd name="connsiteX43" fmla="*/ 179123 w 723208"/>
                <a:gd name="connsiteY43" fmla="*/ 310680 h 418956"/>
                <a:gd name="connsiteX44" fmla="*/ 262001 w 723208"/>
                <a:gd name="connsiteY44" fmla="*/ 267905 h 418956"/>
                <a:gd name="connsiteX45" fmla="*/ 258882 w 723208"/>
                <a:gd name="connsiteY45" fmla="*/ 275480 h 418956"/>
                <a:gd name="connsiteX46" fmla="*/ 258882 w 723208"/>
                <a:gd name="connsiteY46" fmla="*/ 275480 h 418956"/>
                <a:gd name="connsiteX47" fmla="*/ 249970 w 723208"/>
                <a:gd name="connsiteY47" fmla="*/ 275480 h 418956"/>
                <a:gd name="connsiteX48" fmla="*/ 246851 w 723208"/>
                <a:gd name="connsiteY48" fmla="*/ 267459 h 418956"/>
                <a:gd name="connsiteX49" fmla="*/ 250416 w 723208"/>
                <a:gd name="connsiteY49" fmla="*/ 262558 h 418956"/>
                <a:gd name="connsiteX50" fmla="*/ 253980 w 723208"/>
                <a:gd name="connsiteY50" fmla="*/ 261221 h 418956"/>
                <a:gd name="connsiteX51" fmla="*/ 256208 w 723208"/>
                <a:gd name="connsiteY51" fmla="*/ 261667 h 418956"/>
                <a:gd name="connsiteX52" fmla="*/ 262001 w 723208"/>
                <a:gd name="connsiteY52" fmla="*/ 267905 h 418956"/>
                <a:gd name="connsiteX53" fmla="*/ 87334 w 723208"/>
                <a:gd name="connsiteY53" fmla="*/ 224238 h 418956"/>
                <a:gd name="connsiteX54" fmla="*/ 101147 w 723208"/>
                <a:gd name="connsiteY54" fmla="*/ 268796 h 418956"/>
                <a:gd name="connsiteX55" fmla="*/ 141694 w 723208"/>
                <a:gd name="connsiteY55" fmla="*/ 336524 h 418956"/>
                <a:gd name="connsiteX56" fmla="*/ 141694 w 723208"/>
                <a:gd name="connsiteY56" fmla="*/ 336524 h 418956"/>
                <a:gd name="connsiteX57" fmla="*/ 159517 w 723208"/>
                <a:gd name="connsiteY57" fmla="*/ 340534 h 418956"/>
                <a:gd name="connsiteX58" fmla="*/ 166647 w 723208"/>
                <a:gd name="connsiteY58" fmla="*/ 336524 h 418956"/>
                <a:gd name="connsiteX59" fmla="*/ 186698 w 723208"/>
                <a:gd name="connsiteY59" fmla="*/ 343208 h 418956"/>
                <a:gd name="connsiteX60" fmla="*/ 186698 w 723208"/>
                <a:gd name="connsiteY60" fmla="*/ 343208 h 418956"/>
                <a:gd name="connsiteX61" fmla="*/ 218779 w 723208"/>
                <a:gd name="connsiteY61" fmla="*/ 320483 h 418956"/>
                <a:gd name="connsiteX62" fmla="*/ 207640 w 723208"/>
                <a:gd name="connsiteY62" fmla="*/ 282609 h 418956"/>
                <a:gd name="connsiteX63" fmla="*/ 167983 w 723208"/>
                <a:gd name="connsiteY63" fmla="*/ 280827 h 418956"/>
                <a:gd name="connsiteX64" fmla="*/ 152388 w 723208"/>
                <a:gd name="connsiteY64" fmla="*/ 305334 h 418956"/>
                <a:gd name="connsiteX65" fmla="*/ 122980 w 723208"/>
                <a:gd name="connsiteY65" fmla="*/ 255429 h 418956"/>
                <a:gd name="connsiteX66" fmla="*/ 112732 w 723208"/>
                <a:gd name="connsiteY66" fmla="*/ 222456 h 418956"/>
                <a:gd name="connsiteX67" fmla="*/ 145704 w 723208"/>
                <a:gd name="connsiteY67" fmla="*/ 165422 h 418956"/>
                <a:gd name="connsiteX68" fmla="*/ 196055 w 723208"/>
                <a:gd name="connsiteY68" fmla="*/ 156510 h 418956"/>
                <a:gd name="connsiteX69" fmla="*/ 235712 w 723208"/>
                <a:gd name="connsiteY69" fmla="*/ 188146 h 418956"/>
                <a:gd name="connsiteX70" fmla="*/ 265120 w 723208"/>
                <a:gd name="connsiteY70" fmla="*/ 236714 h 418956"/>
                <a:gd name="connsiteX71" fmla="*/ 262446 w 723208"/>
                <a:gd name="connsiteY71" fmla="*/ 235823 h 418956"/>
                <a:gd name="connsiteX72" fmla="*/ 226800 w 723208"/>
                <a:gd name="connsiteY72" fmla="*/ 248745 h 418956"/>
                <a:gd name="connsiteX73" fmla="*/ 225018 w 723208"/>
                <a:gd name="connsiteY73" fmla="*/ 286619 h 418956"/>
                <a:gd name="connsiteX74" fmla="*/ 254426 w 723208"/>
                <a:gd name="connsiteY74" fmla="*/ 303106 h 418956"/>
                <a:gd name="connsiteX75" fmla="*/ 271803 w 723208"/>
                <a:gd name="connsiteY75" fmla="*/ 298204 h 418956"/>
                <a:gd name="connsiteX76" fmla="*/ 287844 w 723208"/>
                <a:gd name="connsiteY76" fmla="*/ 264340 h 418956"/>
                <a:gd name="connsiteX77" fmla="*/ 294974 w 723208"/>
                <a:gd name="connsiteY77" fmla="*/ 260330 h 418956"/>
                <a:gd name="connsiteX78" fmla="*/ 301212 w 723208"/>
                <a:gd name="connsiteY78" fmla="*/ 252310 h 418956"/>
                <a:gd name="connsiteX79" fmla="*/ 299875 w 723208"/>
                <a:gd name="connsiteY79" fmla="*/ 242507 h 418956"/>
                <a:gd name="connsiteX80" fmla="*/ 259327 w 723208"/>
                <a:gd name="connsiteY80" fmla="*/ 174779 h 418956"/>
                <a:gd name="connsiteX81" fmla="*/ 143477 w 723208"/>
                <a:gd name="connsiteY81" fmla="*/ 137796 h 418956"/>
                <a:gd name="connsiteX82" fmla="*/ 133228 w 723208"/>
                <a:gd name="connsiteY82" fmla="*/ 106160 h 418956"/>
                <a:gd name="connsiteX83" fmla="*/ 201402 w 723208"/>
                <a:gd name="connsiteY83" fmla="*/ 59819 h 418956"/>
                <a:gd name="connsiteX84" fmla="*/ 348889 w 723208"/>
                <a:gd name="connsiteY84" fmla="*/ 292857 h 418956"/>
                <a:gd name="connsiteX85" fmla="*/ 348889 w 723208"/>
                <a:gd name="connsiteY85" fmla="*/ 393113 h 418956"/>
                <a:gd name="connsiteX86" fmla="*/ 26289 w 723208"/>
                <a:gd name="connsiteY86" fmla="*/ 352565 h 418956"/>
                <a:gd name="connsiteX87" fmla="*/ 68619 w 723208"/>
                <a:gd name="connsiteY87" fmla="*/ 193493 h 418956"/>
                <a:gd name="connsiteX88" fmla="*/ 110504 w 723208"/>
                <a:gd name="connsiteY88" fmla="*/ 129775 h 418956"/>
                <a:gd name="connsiteX89" fmla="*/ 120752 w 723208"/>
                <a:gd name="connsiteY89" fmla="*/ 151609 h 418956"/>
                <a:gd name="connsiteX90" fmla="*/ 87779 w 723208"/>
                <a:gd name="connsiteY90" fmla="*/ 225129 h 418956"/>
                <a:gd name="connsiteX91" fmla="*/ 497712 w 723208"/>
                <a:gd name="connsiteY91" fmla="*/ 48680 h 418956"/>
                <a:gd name="connsiteX92" fmla="*/ 361365 w 723208"/>
                <a:gd name="connsiteY92" fmla="*/ 263895 h 418956"/>
                <a:gd name="connsiteX93" fmla="*/ 225018 w 723208"/>
                <a:gd name="connsiteY93" fmla="*/ 48680 h 418956"/>
                <a:gd name="connsiteX94" fmla="*/ 361365 w 723208"/>
                <a:gd name="connsiteY94" fmla="*/ 25955 h 418956"/>
                <a:gd name="connsiteX95" fmla="*/ 361365 w 723208"/>
                <a:gd name="connsiteY95" fmla="*/ 25955 h 418956"/>
                <a:gd name="connsiteX96" fmla="*/ 497712 w 723208"/>
                <a:gd name="connsiteY96" fmla="*/ 48234 h 418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723208" h="418956">
                  <a:moveTo>
                    <a:pt x="589947" y="70959"/>
                  </a:moveTo>
                  <a:cubicBezTo>
                    <a:pt x="589947" y="70959"/>
                    <a:pt x="587274" y="68285"/>
                    <a:pt x="585046" y="67394"/>
                  </a:cubicBezTo>
                  <a:cubicBezTo>
                    <a:pt x="566331" y="53136"/>
                    <a:pt x="545389" y="41105"/>
                    <a:pt x="523556" y="31302"/>
                  </a:cubicBezTo>
                  <a:cubicBezTo>
                    <a:pt x="523110" y="31302"/>
                    <a:pt x="522219" y="31302"/>
                    <a:pt x="521773" y="31302"/>
                  </a:cubicBezTo>
                  <a:lnTo>
                    <a:pt x="521773" y="31302"/>
                  </a:lnTo>
                  <a:cubicBezTo>
                    <a:pt x="472760" y="10806"/>
                    <a:pt x="421518" y="112"/>
                    <a:pt x="368494" y="112"/>
                  </a:cubicBezTo>
                  <a:cubicBezTo>
                    <a:pt x="366266" y="112"/>
                    <a:pt x="364484" y="112"/>
                    <a:pt x="362256" y="112"/>
                  </a:cubicBezTo>
                  <a:cubicBezTo>
                    <a:pt x="307004" y="-1225"/>
                    <a:pt x="253089" y="9469"/>
                    <a:pt x="202293" y="30411"/>
                  </a:cubicBezTo>
                  <a:cubicBezTo>
                    <a:pt x="201402" y="30411"/>
                    <a:pt x="200511" y="30857"/>
                    <a:pt x="200065" y="31302"/>
                  </a:cubicBezTo>
                  <a:cubicBezTo>
                    <a:pt x="167983" y="45561"/>
                    <a:pt x="139021" y="64721"/>
                    <a:pt x="114068" y="88782"/>
                  </a:cubicBezTo>
                  <a:cubicBezTo>
                    <a:pt x="111840" y="90119"/>
                    <a:pt x="110058" y="91901"/>
                    <a:pt x="108721" y="94129"/>
                  </a:cubicBezTo>
                  <a:cubicBezTo>
                    <a:pt x="1337" y="201514"/>
                    <a:pt x="0" y="360585"/>
                    <a:pt x="0" y="362368"/>
                  </a:cubicBezTo>
                  <a:cubicBezTo>
                    <a:pt x="0" y="368606"/>
                    <a:pt x="4010" y="373953"/>
                    <a:pt x="9803" y="375290"/>
                  </a:cubicBezTo>
                  <a:cubicBezTo>
                    <a:pt x="124317" y="404252"/>
                    <a:pt x="242395" y="418956"/>
                    <a:pt x="359583" y="418956"/>
                  </a:cubicBezTo>
                  <a:cubicBezTo>
                    <a:pt x="360028" y="418956"/>
                    <a:pt x="360474" y="418956"/>
                    <a:pt x="360919" y="418956"/>
                  </a:cubicBezTo>
                  <a:cubicBezTo>
                    <a:pt x="360919" y="418956"/>
                    <a:pt x="361810" y="418956"/>
                    <a:pt x="362256" y="418956"/>
                  </a:cubicBezTo>
                  <a:cubicBezTo>
                    <a:pt x="480780" y="418956"/>
                    <a:pt x="598859" y="404252"/>
                    <a:pt x="713818" y="375290"/>
                  </a:cubicBezTo>
                  <a:cubicBezTo>
                    <a:pt x="719611" y="373507"/>
                    <a:pt x="723621" y="368160"/>
                    <a:pt x="723175" y="362368"/>
                  </a:cubicBezTo>
                  <a:cubicBezTo>
                    <a:pt x="723175" y="360585"/>
                    <a:pt x="721839" y="176561"/>
                    <a:pt x="589056" y="71404"/>
                  </a:cubicBezTo>
                  <a:close/>
                  <a:moveTo>
                    <a:pt x="543607" y="291075"/>
                  </a:moveTo>
                  <a:cubicBezTo>
                    <a:pt x="525784" y="298650"/>
                    <a:pt x="505287" y="294640"/>
                    <a:pt x="491474" y="280827"/>
                  </a:cubicBezTo>
                  <a:cubicBezTo>
                    <a:pt x="477661" y="267014"/>
                    <a:pt x="473651" y="246517"/>
                    <a:pt x="481226" y="228694"/>
                  </a:cubicBezTo>
                  <a:cubicBezTo>
                    <a:pt x="488800" y="210871"/>
                    <a:pt x="506178" y="199286"/>
                    <a:pt x="525338" y="199286"/>
                  </a:cubicBezTo>
                  <a:cubicBezTo>
                    <a:pt x="551627" y="199286"/>
                    <a:pt x="573461" y="220673"/>
                    <a:pt x="573461" y="247408"/>
                  </a:cubicBezTo>
                  <a:cubicBezTo>
                    <a:pt x="573461" y="267014"/>
                    <a:pt x="561876" y="284391"/>
                    <a:pt x="544052" y="291521"/>
                  </a:cubicBezTo>
                  <a:close/>
                  <a:moveTo>
                    <a:pt x="560539" y="181908"/>
                  </a:moveTo>
                  <a:cubicBezTo>
                    <a:pt x="528012" y="164085"/>
                    <a:pt x="487018" y="172996"/>
                    <a:pt x="465185" y="203296"/>
                  </a:cubicBezTo>
                  <a:cubicBezTo>
                    <a:pt x="442015" y="234932"/>
                    <a:pt x="447807" y="279044"/>
                    <a:pt x="477661" y="303997"/>
                  </a:cubicBezTo>
                  <a:cubicBezTo>
                    <a:pt x="507515" y="328949"/>
                    <a:pt x="552073" y="326276"/>
                    <a:pt x="578808" y="297759"/>
                  </a:cubicBezTo>
                  <a:cubicBezTo>
                    <a:pt x="605097" y="270133"/>
                    <a:pt x="605542" y="227357"/>
                    <a:pt x="581035" y="198394"/>
                  </a:cubicBezTo>
                  <a:cubicBezTo>
                    <a:pt x="594403" y="171660"/>
                    <a:pt x="600195" y="142252"/>
                    <a:pt x="598859" y="112843"/>
                  </a:cubicBezTo>
                  <a:cubicBezTo>
                    <a:pt x="621583" y="136459"/>
                    <a:pt x="640743" y="162748"/>
                    <a:pt x="655002" y="192156"/>
                  </a:cubicBezTo>
                  <a:cubicBezTo>
                    <a:pt x="679508" y="242061"/>
                    <a:pt x="693767" y="295531"/>
                    <a:pt x="697332" y="351228"/>
                  </a:cubicBezTo>
                  <a:cubicBezTo>
                    <a:pt x="591729" y="377072"/>
                    <a:pt x="483454" y="390885"/>
                    <a:pt x="374732" y="391776"/>
                  </a:cubicBezTo>
                  <a:lnTo>
                    <a:pt x="374732" y="291521"/>
                  </a:lnTo>
                  <a:lnTo>
                    <a:pt x="522219" y="58483"/>
                  </a:lnTo>
                  <a:cubicBezTo>
                    <a:pt x="538260" y="66057"/>
                    <a:pt x="553855" y="75415"/>
                    <a:pt x="568114" y="86554"/>
                  </a:cubicBezTo>
                  <a:cubicBezTo>
                    <a:pt x="576580" y="118190"/>
                    <a:pt x="573906" y="152054"/>
                    <a:pt x="560093" y="181908"/>
                  </a:cubicBezTo>
                  <a:close/>
                  <a:moveTo>
                    <a:pt x="179123" y="310680"/>
                  </a:moveTo>
                  <a:cubicBezTo>
                    <a:pt x="178677" y="307561"/>
                    <a:pt x="180014" y="304442"/>
                    <a:pt x="182688" y="302660"/>
                  </a:cubicBezTo>
                  <a:cubicBezTo>
                    <a:pt x="186698" y="300432"/>
                    <a:pt x="191599" y="301769"/>
                    <a:pt x="193827" y="305334"/>
                  </a:cubicBezTo>
                  <a:cubicBezTo>
                    <a:pt x="195609" y="308007"/>
                    <a:pt x="195164" y="311572"/>
                    <a:pt x="193381" y="314245"/>
                  </a:cubicBezTo>
                  <a:cubicBezTo>
                    <a:pt x="191599" y="316919"/>
                    <a:pt x="188034" y="317810"/>
                    <a:pt x="184915" y="317364"/>
                  </a:cubicBezTo>
                  <a:cubicBezTo>
                    <a:pt x="181796" y="316473"/>
                    <a:pt x="179569" y="313800"/>
                    <a:pt x="179123" y="310680"/>
                  </a:cubicBezTo>
                  <a:close/>
                  <a:moveTo>
                    <a:pt x="262001" y="267905"/>
                  </a:moveTo>
                  <a:cubicBezTo>
                    <a:pt x="262001" y="271024"/>
                    <a:pt x="261110" y="273697"/>
                    <a:pt x="258882" y="275480"/>
                  </a:cubicBezTo>
                  <a:cubicBezTo>
                    <a:pt x="258882" y="275480"/>
                    <a:pt x="258882" y="275480"/>
                    <a:pt x="258882" y="275480"/>
                  </a:cubicBezTo>
                  <a:cubicBezTo>
                    <a:pt x="256208" y="277262"/>
                    <a:pt x="252643" y="276816"/>
                    <a:pt x="249970" y="275480"/>
                  </a:cubicBezTo>
                  <a:cubicBezTo>
                    <a:pt x="247296" y="273697"/>
                    <a:pt x="246405" y="270578"/>
                    <a:pt x="246851" y="267459"/>
                  </a:cubicBezTo>
                  <a:cubicBezTo>
                    <a:pt x="247296" y="265231"/>
                    <a:pt x="248633" y="263895"/>
                    <a:pt x="250416" y="262558"/>
                  </a:cubicBezTo>
                  <a:cubicBezTo>
                    <a:pt x="251752" y="261667"/>
                    <a:pt x="253089" y="261221"/>
                    <a:pt x="253980" y="261221"/>
                  </a:cubicBezTo>
                  <a:cubicBezTo>
                    <a:pt x="254426" y="261221"/>
                    <a:pt x="254871" y="261221"/>
                    <a:pt x="256208" y="261667"/>
                  </a:cubicBezTo>
                  <a:cubicBezTo>
                    <a:pt x="259327" y="262558"/>
                    <a:pt x="261555" y="265231"/>
                    <a:pt x="262001" y="267905"/>
                  </a:cubicBezTo>
                  <a:close/>
                  <a:moveTo>
                    <a:pt x="87334" y="224238"/>
                  </a:moveTo>
                  <a:cubicBezTo>
                    <a:pt x="88670" y="239833"/>
                    <a:pt x="93572" y="254983"/>
                    <a:pt x="101147" y="268796"/>
                  </a:cubicBezTo>
                  <a:lnTo>
                    <a:pt x="141694" y="336524"/>
                  </a:lnTo>
                  <a:cubicBezTo>
                    <a:pt x="141694" y="336524"/>
                    <a:pt x="141694" y="336524"/>
                    <a:pt x="141694" y="336524"/>
                  </a:cubicBezTo>
                  <a:cubicBezTo>
                    <a:pt x="145704" y="342317"/>
                    <a:pt x="153279" y="344099"/>
                    <a:pt x="159517" y="340534"/>
                  </a:cubicBezTo>
                  <a:lnTo>
                    <a:pt x="166647" y="336524"/>
                  </a:lnTo>
                  <a:cubicBezTo>
                    <a:pt x="172439" y="340980"/>
                    <a:pt x="179569" y="343208"/>
                    <a:pt x="186698" y="343208"/>
                  </a:cubicBezTo>
                  <a:lnTo>
                    <a:pt x="186698" y="343208"/>
                  </a:lnTo>
                  <a:cubicBezTo>
                    <a:pt x="201402" y="343208"/>
                    <a:pt x="214324" y="333851"/>
                    <a:pt x="218779" y="320483"/>
                  </a:cubicBezTo>
                  <a:cubicBezTo>
                    <a:pt x="223681" y="306670"/>
                    <a:pt x="218779" y="291521"/>
                    <a:pt x="207640" y="282609"/>
                  </a:cubicBezTo>
                  <a:cubicBezTo>
                    <a:pt x="196055" y="273697"/>
                    <a:pt x="180460" y="272806"/>
                    <a:pt x="167983" y="280827"/>
                  </a:cubicBezTo>
                  <a:cubicBezTo>
                    <a:pt x="159517" y="286619"/>
                    <a:pt x="153725" y="295531"/>
                    <a:pt x="152388" y="305334"/>
                  </a:cubicBezTo>
                  <a:lnTo>
                    <a:pt x="122980" y="255429"/>
                  </a:lnTo>
                  <a:cubicBezTo>
                    <a:pt x="117187" y="245180"/>
                    <a:pt x="113623" y="234041"/>
                    <a:pt x="112732" y="222456"/>
                  </a:cubicBezTo>
                  <a:cubicBezTo>
                    <a:pt x="110949" y="198394"/>
                    <a:pt x="122089" y="179235"/>
                    <a:pt x="145704" y="165422"/>
                  </a:cubicBezTo>
                  <a:cubicBezTo>
                    <a:pt x="163082" y="154728"/>
                    <a:pt x="180014" y="152054"/>
                    <a:pt x="196055" y="156510"/>
                  </a:cubicBezTo>
                  <a:cubicBezTo>
                    <a:pt x="221453" y="163639"/>
                    <a:pt x="235266" y="187255"/>
                    <a:pt x="235712" y="188146"/>
                  </a:cubicBezTo>
                  <a:lnTo>
                    <a:pt x="265120" y="236714"/>
                  </a:lnTo>
                  <a:cubicBezTo>
                    <a:pt x="265120" y="236714"/>
                    <a:pt x="263337" y="236269"/>
                    <a:pt x="262446" y="235823"/>
                  </a:cubicBezTo>
                  <a:cubicBezTo>
                    <a:pt x="249079" y="232258"/>
                    <a:pt x="234820" y="237605"/>
                    <a:pt x="226800" y="248745"/>
                  </a:cubicBezTo>
                  <a:cubicBezTo>
                    <a:pt x="218334" y="259884"/>
                    <a:pt x="217888" y="274589"/>
                    <a:pt x="225018" y="286619"/>
                  </a:cubicBezTo>
                  <a:cubicBezTo>
                    <a:pt x="231256" y="296868"/>
                    <a:pt x="242395" y="303106"/>
                    <a:pt x="254426" y="303106"/>
                  </a:cubicBezTo>
                  <a:cubicBezTo>
                    <a:pt x="260664" y="303106"/>
                    <a:pt x="266456" y="301323"/>
                    <a:pt x="271803" y="298204"/>
                  </a:cubicBezTo>
                  <a:cubicBezTo>
                    <a:pt x="283388" y="291075"/>
                    <a:pt x="289627" y="277708"/>
                    <a:pt x="287844" y="264340"/>
                  </a:cubicBezTo>
                  <a:lnTo>
                    <a:pt x="294974" y="260330"/>
                  </a:lnTo>
                  <a:cubicBezTo>
                    <a:pt x="298093" y="258548"/>
                    <a:pt x="300320" y="255874"/>
                    <a:pt x="301212" y="252310"/>
                  </a:cubicBezTo>
                  <a:cubicBezTo>
                    <a:pt x="302103" y="248745"/>
                    <a:pt x="301212" y="245626"/>
                    <a:pt x="299875" y="242507"/>
                  </a:cubicBezTo>
                  <a:lnTo>
                    <a:pt x="259327" y="174779"/>
                  </a:lnTo>
                  <a:cubicBezTo>
                    <a:pt x="257545" y="171660"/>
                    <a:pt x="213433" y="104377"/>
                    <a:pt x="143477" y="137796"/>
                  </a:cubicBezTo>
                  <a:cubicBezTo>
                    <a:pt x="137238" y="128439"/>
                    <a:pt x="133674" y="117745"/>
                    <a:pt x="133228" y="106160"/>
                  </a:cubicBezTo>
                  <a:cubicBezTo>
                    <a:pt x="153725" y="87445"/>
                    <a:pt x="176449" y="71850"/>
                    <a:pt x="201402" y="59819"/>
                  </a:cubicBezTo>
                  <a:lnTo>
                    <a:pt x="348889" y="292857"/>
                  </a:lnTo>
                  <a:lnTo>
                    <a:pt x="348889" y="393113"/>
                  </a:lnTo>
                  <a:cubicBezTo>
                    <a:pt x="240167" y="391776"/>
                    <a:pt x="131892" y="378409"/>
                    <a:pt x="26289" y="352565"/>
                  </a:cubicBezTo>
                  <a:cubicBezTo>
                    <a:pt x="29854" y="297313"/>
                    <a:pt x="44112" y="243844"/>
                    <a:pt x="68619" y="193493"/>
                  </a:cubicBezTo>
                  <a:cubicBezTo>
                    <a:pt x="79759" y="170769"/>
                    <a:pt x="94017" y="148935"/>
                    <a:pt x="110504" y="129775"/>
                  </a:cubicBezTo>
                  <a:cubicBezTo>
                    <a:pt x="112732" y="137350"/>
                    <a:pt x="116296" y="144925"/>
                    <a:pt x="120752" y="151609"/>
                  </a:cubicBezTo>
                  <a:cubicBezTo>
                    <a:pt x="97582" y="168541"/>
                    <a:pt x="85106" y="196612"/>
                    <a:pt x="87779" y="225129"/>
                  </a:cubicBezTo>
                  <a:close/>
                  <a:moveTo>
                    <a:pt x="497712" y="48680"/>
                  </a:moveTo>
                  <a:lnTo>
                    <a:pt x="361365" y="263895"/>
                  </a:lnTo>
                  <a:lnTo>
                    <a:pt x="225018" y="48680"/>
                  </a:lnTo>
                  <a:cubicBezTo>
                    <a:pt x="268684" y="33085"/>
                    <a:pt x="314579" y="25510"/>
                    <a:pt x="361365" y="25955"/>
                  </a:cubicBezTo>
                  <a:lnTo>
                    <a:pt x="361365" y="25955"/>
                  </a:lnTo>
                  <a:cubicBezTo>
                    <a:pt x="407705" y="25510"/>
                    <a:pt x="453600" y="32639"/>
                    <a:pt x="497712" y="48234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1CCE6DB-8F4F-373E-B30E-95465FDC72D9}"/>
                </a:ext>
              </a:extLst>
            </p:cNvPr>
            <p:cNvSpPr/>
            <p:nvPr/>
          </p:nvSpPr>
          <p:spPr>
            <a:xfrm>
              <a:off x="1286202" y="3183124"/>
              <a:ext cx="33704" cy="33928"/>
            </a:xfrm>
            <a:custGeom>
              <a:avLst/>
              <a:gdLst>
                <a:gd name="connsiteX0" fmla="*/ 39657 w 79231"/>
                <a:gd name="connsiteY0" fmla="*/ 446 h 79758"/>
                <a:gd name="connsiteX1" fmla="*/ 0 w 79231"/>
                <a:gd name="connsiteY1" fmla="*/ 39657 h 79758"/>
                <a:gd name="connsiteX2" fmla="*/ 24061 w 79231"/>
                <a:gd name="connsiteY2" fmla="*/ 76640 h 79758"/>
                <a:gd name="connsiteX3" fmla="*/ 39657 w 79231"/>
                <a:gd name="connsiteY3" fmla="*/ 79759 h 79758"/>
                <a:gd name="connsiteX4" fmla="*/ 67282 w 79231"/>
                <a:gd name="connsiteY4" fmla="*/ 68174 h 79758"/>
                <a:gd name="connsiteX5" fmla="*/ 76194 w 79231"/>
                <a:gd name="connsiteY5" fmla="*/ 24507 h 79758"/>
                <a:gd name="connsiteX6" fmla="*/ 39211 w 79231"/>
                <a:gd name="connsiteY6" fmla="*/ 0 h 79758"/>
                <a:gd name="connsiteX7" fmla="*/ 27180 w 79231"/>
                <a:gd name="connsiteY7" fmla="*/ 34755 h 79758"/>
                <a:gd name="connsiteX8" fmla="*/ 39657 w 79231"/>
                <a:gd name="connsiteY8" fmla="*/ 26735 h 79758"/>
                <a:gd name="connsiteX9" fmla="*/ 39657 w 79231"/>
                <a:gd name="connsiteY9" fmla="*/ 26735 h 79758"/>
                <a:gd name="connsiteX10" fmla="*/ 53024 w 79231"/>
                <a:gd name="connsiteY10" fmla="*/ 40102 h 79758"/>
                <a:gd name="connsiteX11" fmla="*/ 53024 w 79231"/>
                <a:gd name="connsiteY11" fmla="*/ 40102 h 79758"/>
                <a:gd name="connsiteX12" fmla="*/ 45004 w 79231"/>
                <a:gd name="connsiteY12" fmla="*/ 53024 h 79758"/>
                <a:gd name="connsiteX13" fmla="*/ 29854 w 79231"/>
                <a:gd name="connsiteY13" fmla="*/ 50351 h 79758"/>
                <a:gd name="connsiteX14" fmla="*/ 27180 w 79231"/>
                <a:gd name="connsiteY14" fmla="*/ 35201 h 79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231" h="79758">
                  <a:moveTo>
                    <a:pt x="39657" y="446"/>
                  </a:moveTo>
                  <a:cubicBezTo>
                    <a:pt x="17823" y="446"/>
                    <a:pt x="0" y="17823"/>
                    <a:pt x="0" y="39657"/>
                  </a:cubicBezTo>
                  <a:cubicBezTo>
                    <a:pt x="0" y="55697"/>
                    <a:pt x="9357" y="70402"/>
                    <a:pt x="24061" y="76640"/>
                  </a:cubicBezTo>
                  <a:cubicBezTo>
                    <a:pt x="28963" y="78868"/>
                    <a:pt x="34310" y="79759"/>
                    <a:pt x="39657" y="79759"/>
                  </a:cubicBezTo>
                  <a:cubicBezTo>
                    <a:pt x="49905" y="79759"/>
                    <a:pt x="59708" y="75749"/>
                    <a:pt x="67282" y="68174"/>
                  </a:cubicBezTo>
                  <a:cubicBezTo>
                    <a:pt x="78868" y="56589"/>
                    <a:pt x="82432" y="39657"/>
                    <a:pt x="76194" y="24507"/>
                  </a:cubicBezTo>
                  <a:cubicBezTo>
                    <a:pt x="69956" y="9357"/>
                    <a:pt x="55697" y="0"/>
                    <a:pt x="39211" y="0"/>
                  </a:cubicBezTo>
                  <a:close/>
                  <a:moveTo>
                    <a:pt x="27180" y="34755"/>
                  </a:moveTo>
                  <a:cubicBezTo>
                    <a:pt x="29408" y="29854"/>
                    <a:pt x="34310" y="26735"/>
                    <a:pt x="39657" y="26735"/>
                  </a:cubicBezTo>
                  <a:lnTo>
                    <a:pt x="39657" y="26735"/>
                  </a:lnTo>
                  <a:cubicBezTo>
                    <a:pt x="46786" y="26735"/>
                    <a:pt x="52578" y="32527"/>
                    <a:pt x="53024" y="40102"/>
                  </a:cubicBezTo>
                  <a:lnTo>
                    <a:pt x="53024" y="40102"/>
                  </a:lnTo>
                  <a:cubicBezTo>
                    <a:pt x="53024" y="45895"/>
                    <a:pt x="49905" y="50796"/>
                    <a:pt x="45004" y="53024"/>
                  </a:cubicBezTo>
                  <a:cubicBezTo>
                    <a:pt x="39657" y="55252"/>
                    <a:pt x="33864" y="53915"/>
                    <a:pt x="29854" y="50351"/>
                  </a:cubicBezTo>
                  <a:cubicBezTo>
                    <a:pt x="25844" y="46340"/>
                    <a:pt x="24953" y="40548"/>
                    <a:pt x="27180" y="35201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566D4D1-1ED5-B55F-84CA-574DE7044B06}"/>
                </a:ext>
              </a:extLst>
            </p:cNvPr>
            <p:cNvSpPr/>
            <p:nvPr/>
          </p:nvSpPr>
          <p:spPr>
            <a:xfrm>
              <a:off x="879634" y="2830764"/>
              <a:ext cx="211529" cy="211529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solidFill>
              <a:srgbClr val="FFFFFF"/>
            </a:soli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DC036FA-4935-1239-B7E0-0F0FC27CB5D5}"/>
                </a:ext>
              </a:extLst>
            </p:cNvPr>
            <p:cNvSpPr/>
            <p:nvPr/>
          </p:nvSpPr>
          <p:spPr>
            <a:xfrm>
              <a:off x="903656" y="2856865"/>
              <a:ext cx="159349" cy="159349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41C2DB0-0AAB-2F5F-A1F2-D30621A58CC6}"/>
                </a:ext>
              </a:extLst>
            </p:cNvPr>
            <p:cNvSpPr/>
            <p:nvPr/>
          </p:nvSpPr>
          <p:spPr>
            <a:xfrm>
              <a:off x="874324" y="2825078"/>
              <a:ext cx="277302" cy="279954"/>
            </a:xfrm>
            <a:custGeom>
              <a:avLst/>
              <a:gdLst>
                <a:gd name="connsiteX0" fmla="*/ 638966 w 651887"/>
                <a:gd name="connsiteY0" fmla="*/ 579699 h 658120"/>
                <a:gd name="connsiteX1" fmla="*/ 474547 w 651887"/>
                <a:gd name="connsiteY1" fmla="*/ 413052 h 658120"/>
                <a:gd name="connsiteX2" fmla="*/ 522670 w 651887"/>
                <a:gd name="connsiteY2" fmla="*/ 263337 h 658120"/>
                <a:gd name="connsiteX3" fmla="*/ 447367 w 651887"/>
                <a:gd name="connsiteY3" fmla="*/ 77531 h 658120"/>
                <a:gd name="connsiteX4" fmla="*/ 262897 w 651887"/>
                <a:gd name="connsiteY4" fmla="*/ 0 h 658120"/>
                <a:gd name="connsiteX5" fmla="*/ 261115 w 651887"/>
                <a:gd name="connsiteY5" fmla="*/ 0 h 658120"/>
                <a:gd name="connsiteX6" fmla="*/ 77536 w 651887"/>
                <a:gd name="connsiteY6" fmla="*/ 75748 h 658120"/>
                <a:gd name="connsiteX7" fmla="*/ 5 w 651887"/>
                <a:gd name="connsiteY7" fmla="*/ 260218 h 658120"/>
                <a:gd name="connsiteX8" fmla="*/ 75308 w 651887"/>
                <a:gd name="connsiteY8" fmla="*/ 446025 h 658120"/>
                <a:gd name="connsiteX9" fmla="*/ 259778 w 651887"/>
                <a:gd name="connsiteY9" fmla="*/ 524001 h 658120"/>
                <a:gd name="connsiteX10" fmla="*/ 261561 w 651887"/>
                <a:gd name="connsiteY10" fmla="*/ 524001 h 658120"/>
                <a:gd name="connsiteX11" fmla="*/ 409493 w 651887"/>
                <a:gd name="connsiteY11" fmla="*/ 477661 h 658120"/>
                <a:gd name="connsiteX12" fmla="*/ 573912 w 651887"/>
                <a:gd name="connsiteY12" fmla="*/ 644308 h 658120"/>
                <a:gd name="connsiteX13" fmla="*/ 606439 w 651887"/>
                <a:gd name="connsiteY13" fmla="*/ 658121 h 658120"/>
                <a:gd name="connsiteX14" fmla="*/ 606439 w 651887"/>
                <a:gd name="connsiteY14" fmla="*/ 658121 h 658120"/>
                <a:gd name="connsiteX15" fmla="*/ 638521 w 651887"/>
                <a:gd name="connsiteY15" fmla="*/ 644753 h 658120"/>
                <a:gd name="connsiteX16" fmla="*/ 638521 w 651887"/>
                <a:gd name="connsiteY16" fmla="*/ 579699 h 658120"/>
                <a:gd name="connsiteX17" fmla="*/ 423751 w 651887"/>
                <a:gd name="connsiteY17" fmla="*/ 427311 h 658120"/>
                <a:gd name="connsiteX18" fmla="*/ 261115 w 651887"/>
                <a:gd name="connsiteY18" fmla="*/ 494147 h 658120"/>
                <a:gd name="connsiteX19" fmla="*/ 259333 w 651887"/>
                <a:gd name="connsiteY19" fmla="*/ 494147 h 658120"/>
                <a:gd name="connsiteX20" fmla="*/ 96251 w 651887"/>
                <a:gd name="connsiteY20" fmla="*/ 425083 h 658120"/>
                <a:gd name="connsiteX21" fmla="*/ 29414 w 651887"/>
                <a:gd name="connsiteY21" fmla="*/ 260664 h 658120"/>
                <a:gd name="connsiteX22" fmla="*/ 98479 w 651887"/>
                <a:gd name="connsiteY22" fmla="*/ 97136 h 658120"/>
                <a:gd name="connsiteX23" fmla="*/ 261115 w 651887"/>
                <a:gd name="connsiteY23" fmla="*/ 30299 h 658120"/>
                <a:gd name="connsiteX24" fmla="*/ 262897 w 651887"/>
                <a:gd name="connsiteY24" fmla="*/ 30299 h 658120"/>
                <a:gd name="connsiteX25" fmla="*/ 425979 w 651887"/>
                <a:gd name="connsiteY25" fmla="*/ 99364 h 658120"/>
                <a:gd name="connsiteX26" fmla="*/ 492816 w 651887"/>
                <a:gd name="connsiteY26" fmla="*/ 263783 h 658120"/>
                <a:gd name="connsiteX27" fmla="*/ 425534 w 651887"/>
                <a:gd name="connsiteY27" fmla="*/ 425974 h 658120"/>
                <a:gd name="connsiteX28" fmla="*/ 423751 w 651887"/>
                <a:gd name="connsiteY28" fmla="*/ 427756 h 658120"/>
                <a:gd name="connsiteX29" fmla="*/ 617133 w 651887"/>
                <a:gd name="connsiteY29" fmla="*/ 623365 h 658120"/>
                <a:gd name="connsiteX30" fmla="*/ 594854 w 651887"/>
                <a:gd name="connsiteY30" fmla="*/ 623365 h 658120"/>
                <a:gd name="connsiteX31" fmla="*/ 433554 w 651887"/>
                <a:gd name="connsiteY31" fmla="*/ 459392 h 658120"/>
                <a:gd name="connsiteX32" fmla="*/ 445139 w 651887"/>
                <a:gd name="connsiteY32" fmla="*/ 448698 h 658120"/>
                <a:gd name="connsiteX33" fmla="*/ 456279 w 651887"/>
                <a:gd name="connsiteY33" fmla="*/ 437113 h 658120"/>
                <a:gd name="connsiteX34" fmla="*/ 617578 w 651887"/>
                <a:gd name="connsiteY34" fmla="*/ 601087 h 658120"/>
                <a:gd name="connsiteX35" fmla="*/ 617578 w 651887"/>
                <a:gd name="connsiteY35" fmla="*/ 601087 h 658120"/>
                <a:gd name="connsiteX36" fmla="*/ 622034 w 651887"/>
                <a:gd name="connsiteY36" fmla="*/ 612226 h 658120"/>
                <a:gd name="connsiteX37" fmla="*/ 617133 w 651887"/>
                <a:gd name="connsiteY37" fmla="*/ 623365 h 658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51887" h="658120">
                  <a:moveTo>
                    <a:pt x="638966" y="579699"/>
                  </a:moveTo>
                  <a:lnTo>
                    <a:pt x="474547" y="413052"/>
                  </a:lnTo>
                  <a:cubicBezTo>
                    <a:pt x="505738" y="368940"/>
                    <a:pt x="522224" y="317252"/>
                    <a:pt x="522670" y="263337"/>
                  </a:cubicBezTo>
                  <a:cubicBezTo>
                    <a:pt x="523116" y="193381"/>
                    <a:pt x="496381" y="127436"/>
                    <a:pt x="447367" y="77531"/>
                  </a:cubicBezTo>
                  <a:cubicBezTo>
                    <a:pt x="397908" y="28071"/>
                    <a:pt x="332408" y="446"/>
                    <a:pt x="262897" y="0"/>
                  </a:cubicBezTo>
                  <a:lnTo>
                    <a:pt x="261115" y="0"/>
                  </a:lnTo>
                  <a:cubicBezTo>
                    <a:pt x="192050" y="0"/>
                    <a:pt x="126550" y="26735"/>
                    <a:pt x="77536" y="75748"/>
                  </a:cubicBezTo>
                  <a:cubicBezTo>
                    <a:pt x="28077" y="124762"/>
                    <a:pt x="451" y="190262"/>
                    <a:pt x="5" y="260218"/>
                  </a:cubicBezTo>
                  <a:cubicBezTo>
                    <a:pt x="-440" y="330174"/>
                    <a:pt x="26295" y="396120"/>
                    <a:pt x="75308" y="446025"/>
                  </a:cubicBezTo>
                  <a:cubicBezTo>
                    <a:pt x="124322" y="495930"/>
                    <a:pt x="189822" y="523556"/>
                    <a:pt x="259778" y="524001"/>
                  </a:cubicBezTo>
                  <a:lnTo>
                    <a:pt x="261561" y="524001"/>
                  </a:lnTo>
                  <a:cubicBezTo>
                    <a:pt x="314585" y="524001"/>
                    <a:pt x="365826" y="507960"/>
                    <a:pt x="409493" y="477661"/>
                  </a:cubicBezTo>
                  <a:lnTo>
                    <a:pt x="573912" y="644308"/>
                  </a:lnTo>
                  <a:cubicBezTo>
                    <a:pt x="582378" y="653219"/>
                    <a:pt x="593963" y="658121"/>
                    <a:pt x="606439" y="658121"/>
                  </a:cubicBezTo>
                  <a:lnTo>
                    <a:pt x="606439" y="658121"/>
                  </a:lnTo>
                  <a:cubicBezTo>
                    <a:pt x="618915" y="658121"/>
                    <a:pt x="630055" y="653219"/>
                    <a:pt x="638521" y="644753"/>
                  </a:cubicBezTo>
                  <a:cubicBezTo>
                    <a:pt x="656344" y="626930"/>
                    <a:pt x="656344" y="597967"/>
                    <a:pt x="638521" y="579699"/>
                  </a:cubicBezTo>
                  <a:close/>
                  <a:moveTo>
                    <a:pt x="423751" y="427311"/>
                  </a:moveTo>
                  <a:cubicBezTo>
                    <a:pt x="380085" y="470532"/>
                    <a:pt x="322605" y="494147"/>
                    <a:pt x="261115" y="494147"/>
                  </a:cubicBezTo>
                  <a:lnTo>
                    <a:pt x="259333" y="494147"/>
                  </a:lnTo>
                  <a:cubicBezTo>
                    <a:pt x="197843" y="494147"/>
                    <a:pt x="139472" y="469195"/>
                    <a:pt x="96251" y="425083"/>
                  </a:cubicBezTo>
                  <a:cubicBezTo>
                    <a:pt x="53029" y="380970"/>
                    <a:pt x="28968" y="322599"/>
                    <a:pt x="29414" y="260664"/>
                  </a:cubicBezTo>
                  <a:cubicBezTo>
                    <a:pt x="29414" y="198728"/>
                    <a:pt x="54366" y="140803"/>
                    <a:pt x="98479" y="97136"/>
                  </a:cubicBezTo>
                  <a:cubicBezTo>
                    <a:pt x="142145" y="53915"/>
                    <a:pt x="200071" y="30299"/>
                    <a:pt x="261115" y="30299"/>
                  </a:cubicBezTo>
                  <a:lnTo>
                    <a:pt x="262897" y="30299"/>
                  </a:lnTo>
                  <a:cubicBezTo>
                    <a:pt x="324387" y="30299"/>
                    <a:pt x="382313" y="55252"/>
                    <a:pt x="425979" y="99364"/>
                  </a:cubicBezTo>
                  <a:cubicBezTo>
                    <a:pt x="469200" y="143477"/>
                    <a:pt x="493262" y="201847"/>
                    <a:pt x="492816" y="263783"/>
                  </a:cubicBezTo>
                  <a:cubicBezTo>
                    <a:pt x="492816" y="324827"/>
                    <a:pt x="468755" y="382307"/>
                    <a:pt x="425534" y="425974"/>
                  </a:cubicBezTo>
                  <a:lnTo>
                    <a:pt x="423751" y="427756"/>
                  </a:lnTo>
                  <a:close/>
                  <a:moveTo>
                    <a:pt x="617133" y="623365"/>
                  </a:moveTo>
                  <a:cubicBezTo>
                    <a:pt x="611786" y="628712"/>
                    <a:pt x="600201" y="628712"/>
                    <a:pt x="594854" y="623365"/>
                  </a:cubicBezTo>
                  <a:lnTo>
                    <a:pt x="433554" y="459392"/>
                  </a:lnTo>
                  <a:cubicBezTo>
                    <a:pt x="438010" y="455382"/>
                    <a:pt x="442020" y="451817"/>
                    <a:pt x="445139" y="448698"/>
                  </a:cubicBezTo>
                  <a:cubicBezTo>
                    <a:pt x="448704" y="445134"/>
                    <a:pt x="452268" y="441569"/>
                    <a:pt x="456279" y="437113"/>
                  </a:cubicBezTo>
                  <a:lnTo>
                    <a:pt x="617578" y="601087"/>
                  </a:lnTo>
                  <a:lnTo>
                    <a:pt x="617578" y="601087"/>
                  </a:lnTo>
                  <a:cubicBezTo>
                    <a:pt x="620698" y="604206"/>
                    <a:pt x="622034" y="608216"/>
                    <a:pt x="622034" y="612226"/>
                  </a:cubicBezTo>
                  <a:cubicBezTo>
                    <a:pt x="622034" y="616682"/>
                    <a:pt x="620252" y="620246"/>
                    <a:pt x="617133" y="623365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5BA9F50-4A36-08A5-42B1-A7C11BD2F304}"/>
                </a:ext>
              </a:extLst>
            </p:cNvPr>
            <p:cNvSpPr/>
            <p:nvPr/>
          </p:nvSpPr>
          <p:spPr>
            <a:xfrm>
              <a:off x="900673" y="2851424"/>
              <a:ext cx="169665" cy="170019"/>
            </a:xfrm>
            <a:custGeom>
              <a:avLst/>
              <a:gdLst>
                <a:gd name="connsiteX0" fmla="*/ 341314 w 398852"/>
                <a:gd name="connsiteY0" fmla="*/ 59262 h 399684"/>
                <a:gd name="connsiteX1" fmla="*/ 200511 w 398852"/>
                <a:gd name="connsiteY1" fmla="*/ 0 h 399684"/>
                <a:gd name="connsiteX2" fmla="*/ 199174 w 398852"/>
                <a:gd name="connsiteY2" fmla="*/ 0 h 399684"/>
                <a:gd name="connsiteX3" fmla="*/ 59262 w 398852"/>
                <a:gd name="connsiteY3" fmla="*/ 57480 h 399684"/>
                <a:gd name="connsiteX4" fmla="*/ 0 w 398852"/>
                <a:gd name="connsiteY4" fmla="*/ 198283 h 399684"/>
                <a:gd name="connsiteX5" fmla="*/ 58371 w 398852"/>
                <a:gd name="connsiteY5" fmla="*/ 340868 h 399684"/>
                <a:gd name="connsiteX6" fmla="*/ 198283 w 398852"/>
                <a:gd name="connsiteY6" fmla="*/ 399685 h 399684"/>
                <a:gd name="connsiteX7" fmla="*/ 199620 w 398852"/>
                <a:gd name="connsiteY7" fmla="*/ 399685 h 399684"/>
                <a:gd name="connsiteX8" fmla="*/ 339531 w 398852"/>
                <a:gd name="connsiteY8" fmla="*/ 342205 h 399684"/>
                <a:gd name="connsiteX9" fmla="*/ 343096 w 398852"/>
                <a:gd name="connsiteY9" fmla="*/ 338640 h 399684"/>
                <a:gd name="connsiteX10" fmla="*/ 343096 w 398852"/>
                <a:gd name="connsiteY10" fmla="*/ 338640 h 399684"/>
                <a:gd name="connsiteX11" fmla="*/ 341314 w 398852"/>
                <a:gd name="connsiteY11" fmla="*/ 59262 h 399684"/>
                <a:gd name="connsiteX12" fmla="*/ 84214 w 398852"/>
                <a:gd name="connsiteY12" fmla="*/ 75303 h 399684"/>
                <a:gd name="connsiteX13" fmla="*/ 84214 w 398852"/>
                <a:gd name="connsiteY13" fmla="*/ 95354 h 399684"/>
                <a:gd name="connsiteX14" fmla="*/ 66391 w 398852"/>
                <a:gd name="connsiteY14" fmla="*/ 95354 h 399684"/>
                <a:gd name="connsiteX15" fmla="*/ 80204 w 398852"/>
                <a:gd name="connsiteY15" fmla="*/ 78422 h 399684"/>
                <a:gd name="connsiteX16" fmla="*/ 84214 w 398852"/>
                <a:gd name="connsiteY16" fmla="*/ 75303 h 399684"/>
                <a:gd name="connsiteX17" fmla="*/ 36538 w 398852"/>
                <a:gd name="connsiteY17" fmla="*/ 244177 h 399684"/>
                <a:gd name="connsiteX18" fmla="*/ 36538 w 398852"/>
                <a:gd name="connsiteY18" fmla="*/ 214769 h 399684"/>
                <a:gd name="connsiteX19" fmla="*/ 84214 w 398852"/>
                <a:gd name="connsiteY19" fmla="*/ 214769 h 399684"/>
                <a:gd name="connsiteX20" fmla="*/ 84214 w 398852"/>
                <a:gd name="connsiteY20" fmla="*/ 262446 h 399684"/>
                <a:gd name="connsiteX21" fmla="*/ 41884 w 398852"/>
                <a:gd name="connsiteY21" fmla="*/ 262446 h 399684"/>
                <a:gd name="connsiteX22" fmla="*/ 36538 w 398852"/>
                <a:gd name="connsiteY22" fmla="*/ 244177 h 399684"/>
                <a:gd name="connsiteX23" fmla="*/ 318589 w 398852"/>
                <a:gd name="connsiteY23" fmla="*/ 320817 h 399684"/>
                <a:gd name="connsiteX24" fmla="*/ 199620 w 398852"/>
                <a:gd name="connsiteY24" fmla="*/ 369831 h 399684"/>
                <a:gd name="connsiteX25" fmla="*/ 198283 w 398852"/>
                <a:gd name="connsiteY25" fmla="*/ 369831 h 399684"/>
                <a:gd name="connsiteX26" fmla="*/ 78422 w 398852"/>
                <a:gd name="connsiteY26" fmla="*/ 319480 h 399684"/>
                <a:gd name="connsiteX27" fmla="*/ 76640 w 398852"/>
                <a:gd name="connsiteY27" fmla="*/ 317698 h 399684"/>
                <a:gd name="connsiteX28" fmla="*/ 76640 w 398852"/>
                <a:gd name="connsiteY28" fmla="*/ 317698 h 399684"/>
                <a:gd name="connsiteX29" fmla="*/ 57480 w 398852"/>
                <a:gd name="connsiteY29" fmla="*/ 293191 h 399684"/>
                <a:gd name="connsiteX30" fmla="*/ 114514 w 398852"/>
                <a:gd name="connsiteY30" fmla="*/ 293191 h 399684"/>
                <a:gd name="connsiteX31" fmla="*/ 114514 w 398852"/>
                <a:gd name="connsiteY31" fmla="*/ 185361 h 399684"/>
                <a:gd name="connsiteX32" fmla="*/ 31636 w 398852"/>
                <a:gd name="connsiteY32" fmla="*/ 185361 h 399684"/>
                <a:gd name="connsiteX33" fmla="*/ 47677 w 398852"/>
                <a:gd name="connsiteY33" fmla="*/ 126545 h 399684"/>
                <a:gd name="connsiteX34" fmla="*/ 114514 w 398852"/>
                <a:gd name="connsiteY34" fmla="*/ 126545 h 399684"/>
                <a:gd name="connsiteX35" fmla="*/ 114514 w 398852"/>
                <a:gd name="connsiteY35" fmla="*/ 53915 h 399684"/>
                <a:gd name="connsiteX36" fmla="*/ 199174 w 398852"/>
                <a:gd name="connsiteY36" fmla="*/ 30745 h 399684"/>
                <a:gd name="connsiteX37" fmla="*/ 200511 w 398852"/>
                <a:gd name="connsiteY37" fmla="*/ 30745 h 399684"/>
                <a:gd name="connsiteX38" fmla="*/ 290072 w 398852"/>
                <a:gd name="connsiteY38" fmla="*/ 57480 h 399684"/>
                <a:gd name="connsiteX39" fmla="*/ 195609 w 398852"/>
                <a:gd name="connsiteY39" fmla="*/ 57480 h 399684"/>
                <a:gd name="connsiteX40" fmla="*/ 195609 w 398852"/>
                <a:gd name="connsiteY40" fmla="*/ 87779 h 399684"/>
                <a:gd name="connsiteX41" fmla="*/ 325273 w 398852"/>
                <a:gd name="connsiteY41" fmla="*/ 87779 h 399684"/>
                <a:gd name="connsiteX42" fmla="*/ 368940 w 398852"/>
                <a:gd name="connsiteY42" fmla="*/ 201847 h 399684"/>
                <a:gd name="connsiteX43" fmla="*/ 366712 w 398852"/>
                <a:gd name="connsiteY43" fmla="*/ 224572 h 399684"/>
                <a:gd name="connsiteX44" fmla="*/ 195609 w 398852"/>
                <a:gd name="connsiteY44" fmla="*/ 224572 h 399684"/>
                <a:gd name="connsiteX45" fmla="*/ 195609 w 398852"/>
                <a:gd name="connsiteY45" fmla="*/ 254871 h 399684"/>
                <a:gd name="connsiteX46" fmla="*/ 359583 w 398852"/>
                <a:gd name="connsiteY46" fmla="*/ 254871 h 399684"/>
                <a:gd name="connsiteX47" fmla="*/ 318589 w 398852"/>
                <a:gd name="connsiteY47" fmla="*/ 321708 h 39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98852" h="399684">
                  <a:moveTo>
                    <a:pt x="341314" y="59262"/>
                  </a:moveTo>
                  <a:cubicBezTo>
                    <a:pt x="303885" y="21388"/>
                    <a:pt x="253980" y="446"/>
                    <a:pt x="200511" y="0"/>
                  </a:cubicBezTo>
                  <a:lnTo>
                    <a:pt x="199174" y="0"/>
                  </a:lnTo>
                  <a:cubicBezTo>
                    <a:pt x="146150" y="0"/>
                    <a:pt x="96691" y="20497"/>
                    <a:pt x="59262" y="57480"/>
                  </a:cubicBezTo>
                  <a:cubicBezTo>
                    <a:pt x="21388" y="94908"/>
                    <a:pt x="446" y="144813"/>
                    <a:pt x="0" y="198283"/>
                  </a:cubicBezTo>
                  <a:cubicBezTo>
                    <a:pt x="0" y="251752"/>
                    <a:pt x="20051" y="302103"/>
                    <a:pt x="58371" y="340868"/>
                  </a:cubicBezTo>
                  <a:cubicBezTo>
                    <a:pt x="95800" y="378297"/>
                    <a:pt x="145704" y="399239"/>
                    <a:pt x="198283" y="399685"/>
                  </a:cubicBezTo>
                  <a:lnTo>
                    <a:pt x="199620" y="399685"/>
                  </a:lnTo>
                  <a:cubicBezTo>
                    <a:pt x="252198" y="399685"/>
                    <a:pt x="302103" y="379188"/>
                    <a:pt x="339531" y="342205"/>
                  </a:cubicBezTo>
                  <a:lnTo>
                    <a:pt x="343096" y="338640"/>
                  </a:lnTo>
                  <a:lnTo>
                    <a:pt x="343096" y="338640"/>
                  </a:lnTo>
                  <a:cubicBezTo>
                    <a:pt x="417953" y="260664"/>
                    <a:pt x="417508" y="136347"/>
                    <a:pt x="341314" y="59262"/>
                  </a:cubicBezTo>
                  <a:close/>
                  <a:moveTo>
                    <a:pt x="84214" y="75303"/>
                  </a:moveTo>
                  <a:lnTo>
                    <a:pt x="84214" y="95354"/>
                  </a:lnTo>
                  <a:lnTo>
                    <a:pt x="66391" y="95354"/>
                  </a:lnTo>
                  <a:cubicBezTo>
                    <a:pt x="70847" y="89561"/>
                    <a:pt x="74857" y="83769"/>
                    <a:pt x="80204" y="78422"/>
                  </a:cubicBezTo>
                  <a:cubicBezTo>
                    <a:pt x="81541" y="77085"/>
                    <a:pt x="82878" y="76194"/>
                    <a:pt x="84214" y="75303"/>
                  </a:cubicBezTo>
                  <a:close/>
                  <a:moveTo>
                    <a:pt x="36538" y="244177"/>
                  </a:moveTo>
                  <a:lnTo>
                    <a:pt x="36538" y="214769"/>
                  </a:lnTo>
                  <a:lnTo>
                    <a:pt x="84214" y="214769"/>
                  </a:lnTo>
                  <a:lnTo>
                    <a:pt x="84214" y="262446"/>
                  </a:lnTo>
                  <a:lnTo>
                    <a:pt x="41884" y="262446"/>
                  </a:lnTo>
                  <a:cubicBezTo>
                    <a:pt x="39657" y="256654"/>
                    <a:pt x="38320" y="250416"/>
                    <a:pt x="36538" y="244177"/>
                  </a:cubicBezTo>
                  <a:close/>
                  <a:moveTo>
                    <a:pt x="318589" y="320817"/>
                  </a:moveTo>
                  <a:cubicBezTo>
                    <a:pt x="286507" y="352453"/>
                    <a:pt x="244177" y="369831"/>
                    <a:pt x="199620" y="369831"/>
                  </a:cubicBezTo>
                  <a:lnTo>
                    <a:pt x="198283" y="369831"/>
                  </a:lnTo>
                  <a:cubicBezTo>
                    <a:pt x="152834" y="369831"/>
                    <a:pt x="110504" y="351562"/>
                    <a:pt x="78422" y="319480"/>
                  </a:cubicBezTo>
                  <a:lnTo>
                    <a:pt x="76640" y="317698"/>
                  </a:lnTo>
                  <a:lnTo>
                    <a:pt x="76640" y="317698"/>
                  </a:lnTo>
                  <a:cubicBezTo>
                    <a:pt x="69510" y="310123"/>
                    <a:pt x="62827" y="301657"/>
                    <a:pt x="57480" y="293191"/>
                  </a:cubicBezTo>
                  <a:lnTo>
                    <a:pt x="114514" y="293191"/>
                  </a:lnTo>
                  <a:lnTo>
                    <a:pt x="114514" y="185361"/>
                  </a:lnTo>
                  <a:lnTo>
                    <a:pt x="31636" y="185361"/>
                  </a:lnTo>
                  <a:cubicBezTo>
                    <a:pt x="33418" y="165310"/>
                    <a:pt x="38765" y="145259"/>
                    <a:pt x="47677" y="126545"/>
                  </a:cubicBezTo>
                  <a:lnTo>
                    <a:pt x="114514" y="126545"/>
                  </a:lnTo>
                  <a:lnTo>
                    <a:pt x="114514" y="53915"/>
                  </a:lnTo>
                  <a:cubicBezTo>
                    <a:pt x="139912" y="39211"/>
                    <a:pt x="168875" y="30745"/>
                    <a:pt x="199174" y="30745"/>
                  </a:cubicBezTo>
                  <a:lnTo>
                    <a:pt x="200511" y="30745"/>
                  </a:lnTo>
                  <a:cubicBezTo>
                    <a:pt x="233038" y="30745"/>
                    <a:pt x="263337" y="40548"/>
                    <a:pt x="290072" y="57480"/>
                  </a:cubicBezTo>
                  <a:lnTo>
                    <a:pt x="195609" y="57480"/>
                  </a:lnTo>
                  <a:lnTo>
                    <a:pt x="195609" y="87779"/>
                  </a:lnTo>
                  <a:lnTo>
                    <a:pt x="325273" y="87779"/>
                  </a:lnTo>
                  <a:cubicBezTo>
                    <a:pt x="353344" y="119415"/>
                    <a:pt x="369385" y="159072"/>
                    <a:pt x="368940" y="201847"/>
                  </a:cubicBezTo>
                  <a:cubicBezTo>
                    <a:pt x="368940" y="209422"/>
                    <a:pt x="367603" y="216997"/>
                    <a:pt x="366712" y="224572"/>
                  </a:cubicBezTo>
                  <a:lnTo>
                    <a:pt x="195609" y="224572"/>
                  </a:lnTo>
                  <a:lnTo>
                    <a:pt x="195609" y="254871"/>
                  </a:lnTo>
                  <a:lnTo>
                    <a:pt x="359583" y="254871"/>
                  </a:lnTo>
                  <a:cubicBezTo>
                    <a:pt x="351117" y="279824"/>
                    <a:pt x="337749" y="302994"/>
                    <a:pt x="318589" y="321708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2B665853-4BEF-22F7-9998-47AD3F506F30}"/>
                </a:ext>
              </a:extLst>
            </p:cNvPr>
            <p:cNvSpPr/>
            <p:nvPr/>
          </p:nvSpPr>
          <p:spPr>
            <a:xfrm>
              <a:off x="843608" y="4213239"/>
              <a:ext cx="531706" cy="458195"/>
            </a:xfrm>
            <a:custGeom>
              <a:avLst/>
              <a:gdLst>
                <a:gd name="connsiteX0" fmla="*/ 1080618 w 1168871"/>
                <a:gd name="connsiteY0" fmla="*/ 170624 h 1007269"/>
                <a:gd name="connsiteX1" fmla="*/ 862141 w 1168871"/>
                <a:gd name="connsiteY1" fmla="*/ 170624 h 1007269"/>
                <a:gd name="connsiteX2" fmla="*/ 862141 w 1168871"/>
                <a:gd name="connsiteY2" fmla="*/ 81978 h 1007269"/>
                <a:gd name="connsiteX3" fmla="*/ 780163 w 1168871"/>
                <a:gd name="connsiteY3" fmla="*/ 0 h 1007269"/>
                <a:gd name="connsiteX4" fmla="*/ 389101 w 1168871"/>
                <a:gd name="connsiteY4" fmla="*/ 0 h 1007269"/>
                <a:gd name="connsiteX5" fmla="*/ 307123 w 1168871"/>
                <a:gd name="connsiteY5" fmla="*/ 81978 h 1007269"/>
                <a:gd name="connsiteX6" fmla="*/ 307123 w 1168871"/>
                <a:gd name="connsiteY6" fmla="*/ 170624 h 1007269"/>
                <a:gd name="connsiteX7" fmla="*/ 88646 w 1168871"/>
                <a:gd name="connsiteY7" fmla="*/ 170624 h 1007269"/>
                <a:gd name="connsiteX8" fmla="*/ 0 w 1168871"/>
                <a:gd name="connsiteY8" fmla="*/ 259270 h 1007269"/>
                <a:gd name="connsiteX9" fmla="*/ 0 w 1168871"/>
                <a:gd name="connsiteY9" fmla="*/ 918623 h 1007269"/>
                <a:gd name="connsiteX10" fmla="*/ 88646 w 1168871"/>
                <a:gd name="connsiteY10" fmla="*/ 1007269 h 1007269"/>
                <a:gd name="connsiteX11" fmla="*/ 1080225 w 1168871"/>
                <a:gd name="connsiteY11" fmla="*/ 1007269 h 1007269"/>
                <a:gd name="connsiteX12" fmla="*/ 1168871 w 1168871"/>
                <a:gd name="connsiteY12" fmla="*/ 918623 h 1007269"/>
                <a:gd name="connsiteX13" fmla="*/ 1168871 w 1168871"/>
                <a:gd name="connsiteY13" fmla="*/ 259270 h 1007269"/>
                <a:gd name="connsiteX14" fmla="*/ 1080618 w 1168871"/>
                <a:gd name="connsiteY14" fmla="*/ 170624 h 1007269"/>
                <a:gd name="connsiteX15" fmla="*/ 1080618 w 1168871"/>
                <a:gd name="connsiteY15" fmla="*/ 170624 h 1007269"/>
                <a:gd name="connsiteX16" fmla="*/ 347523 w 1168871"/>
                <a:gd name="connsiteY16" fmla="*/ 81978 h 1007269"/>
                <a:gd name="connsiteX17" fmla="*/ 389101 w 1168871"/>
                <a:gd name="connsiteY17" fmla="*/ 40401 h 1007269"/>
                <a:gd name="connsiteX18" fmla="*/ 780555 w 1168871"/>
                <a:gd name="connsiteY18" fmla="*/ 40401 h 1007269"/>
                <a:gd name="connsiteX19" fmla="*/ 822132 w 1168871"/>
                <a:gd name="connsiteY19" fmla="*/ 81978 h 1007269"/>
                <a:gd name="connsiteX20" fmla="*/ 822132 w 1168871"/>
                <a:gd name="connsiteY20" fmla="*/ 170624 h 1007269"/>
                <a:gd name="connsiteX21" fmla="*/ 764865 w 1168871"/>
                <a:gd name="connsiteY21" fmla="*/ 170624 h 1007269"/>
                <a:gd name="connsiteX22" fmla="*/ 764865 w 1168871"/>
                <a:gd name="connsiteY22" fmla="*/ 134538 h 1007269"/>
                <a:gd name="connsiteX23" fmla="*/ 706422 w 1168871"/>
                <a:gd name="connsiteY23" fmla="*/ 82370 h 1007269"/>
                <a:gd name="connsiteX24" fmla="*/ 464018 w 1168871"/>
                <a:gd name="connsiteY24" fmla="*/ 82370 h 1007269"/>
                <a:gd name="connsiteX25" fmla="*/ 405575 w 1168871"/>
                <a:gd name="connsiteY25" fmla="*/ 134538 h 1007269"/>
                <a:gd name="connsiteX26" fmla="*/ 405575 w 1168871"/>
                <a:gd name="connsiteY26" fmla="*/ 170624 h 1007269"/>
                <a:gd name="connsiteX27" fmla="*/ 348308 w 1168871"/>
                <a:gd name="connsiteY27" fmla="*/ 170624 h 1007269"/>
                <a:gd name="connsiteX28" fmla="*/ 348308 w 1168871"/>
                <a:gd name="connsiteY28" fmla="*/ 81978 h 1007269"/>
                <a:gd name="connsiteX29" fmla="*/ 348308 w 1168871"/>
                <a:gd name="connsiteY29" fmla="*/ 81978 h 1007269"/>
                <a:gd name="connsiteX30" fmla="*/ 724073 w 1168871"/>
                <a:gd name="connsiteY30" fmla="*/ 170624 h 1007269"/>
                <a:gd name="connsiteX31" fmla="*/ 445191 w 1168871"/>
                <a:gd name="connsiteY31" fmla="*/ 170624 h 1007269"/>
                <a:gd name="connsiteX32" fmla="*/ 445191 w 1168871"/>
                <a:gd name="connsiteY32" fmla="*/ 134538 h 1007269"/>
                <a:gd name="connsiteX33" fmla="*/ 463234 w 1168871"/>
                <a:gd name="connsiteY33" fmla="*/ 122771 h 1007269"/>
                <a:gd name="connsiteX34" fmla="*/ 705637 w 1168871"/>
                <a:gd name="connsiteY34" fmla="*/ 122771 h 1007269"/>
                <a:gd name="connsiteX35" fmla="*/ 723680 w 1168871"/>
                <a:gd name="connsiteY35" fmla="*/ 134538 h 1007269"/>
                <a:gd name="connsiteX36" fmla="*/ 723680 w 1168871"/>
                <a:gd name="connsiteY36" fmla="*/ 170624 h 1007269"/>
                <a:gd name="connsiteX37" fmla="*/ 1128471 w 1168871"/>
                <a:gd name="connsiteY37" fmla="*/ 918623 h 1007269"/>
                <a:gd name="connsiteX38" fmla="*/ 1080225 w 1168871"/>
                <a:gd name="connsiteY38" fmla="*/ 966869 h 1007269"/>
                <a:gd name="connsiteX39" fmla="*/ 88646 w 1168871"/>
                <a:gd name="connsiteY39" fmla="*/ 966869 h 1007269"/>
                <a:gd name="connsiteX40" fmla="*/ 40401 w 1168871"/>
                <a:gd name="connsiteY40" fmla="*/ 918623 h 1007269"/>
                <a:gd name="connsiteX41" fmla="*/ 40401 w 1168871"/>
                <a:gd name="connsiteY41" fmla="*/ 259270 h 1007269"/>
                <a:gd name="connsiteX42" fmla="*/ 88646 w 1168871"/>
                <a:gd name="connsiteY42" fmla="*/ 211024 h 1007269"/>
                <a:gd name="connsiteX43" fmla="*/ 1080225 w 1168871"/>
                <a:gd name="connsiteY43" fmla="*/ 211024 h 1007269"/>
                <a:gd name="connsiteX44" fmla="*/ 1128471 w 1168871"/>
                <a:gd name="connsiteY44" fmla="*/ 259270 h 1007269"/>
                <a:gd name="connsiteX45" fmla="*/ 1128471 w 1168871"/>
                <a:gd name="connsiteY45" fmla="*/ 918623 h 1007269"/>
                <a:gd name="connsiteX46" fmla="*/ 1128471 w 1168871"/>
                <a:gd name="connsiteY46" fmla="*/ 918623 h 100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168871" h="1007269">
                  <a:moveTo>
                    <a:pt x="1080618" y="170624"/>
                  </a:moveTo>
                  <a:lnTo>
                    <a:pt x="862141" y="170624"/>
                  </a:lnTo>
                  <a:lnTo>
                    <a:pt x="862141" y="81978"/>
                  </a:lnTo>
                  <a:cubicBezTo>
                    <a:pt x="862141" y="36871"/>
                    <a:pt x="825662" y="0"/>
                    <a:pt x="780163" y="0"/>
                  </a:cubicBezTo>
                  <a:lnTo>
                    <a:pt x="389101" y="0"/>
                  </a:lnTo>
                  <a:cubicBezTo>
                    <a:pt x="343993" y="0"/>
                    <a:pt x="307123" y="36871"/>
                    <a:pt x="307123" y="81978"/>
                  </a:cubicBezTo>
                  <a:lnTo>
                    <a:pt x="307123" y="170624"/>
                  </a:lnTo>
                  <a:lnTo>
                    <a:pt x="88646" y="170624"/>
                  </a:lnTo>
                  <a:cubicBezTo>
                    <a:pt x="40008" y="170624"/>
                    <a:pt x="0" y="210240"/>
                    <a:pt x="0" y="259270"/>
                  </a:cubicBezTo>
                  <a:lnTo>
                    <a:pt x="0" y="918623"/>
                  </a:lnTo>
                  <a:cubicBezTo>
                    <a:pt x="0" y="967653"/>
                    <a:pt x="39616" y="1007269"/>
                    <a:pt x="88646" y="1007269"/>
                  </a:cubicBezTo>
                  <a:lnTo>
                    <a:pt x="1080225" y="1007269"/>
                  </a:lnTo>
                  <a:cubicBezTo>
                    <a:pt x="1128863" y="1007269"/>
                    <a:pt x="1168871" y="967653"/>
                    <a:pt x="1168871" y="918623"/>
                  </a:cubicBezTo>
                  <a:lnTo>
                    <a:pt x="1168871" y="259270"/>
                  </a:lnTo>
                  <a:cubicBezTo>
                    <a:pt x="1168871" y="210240"/>
                    <a:pt x="1129255" y="170624"/>
                    <a:pt x="1080618" y="170624"/>
                  </a:cubicBezTo>
                  <a:lnTo>
                    <a:pt x="1080618" y="170624"/>
                  </a:lnTo>
                  <a:close/>
                  <a:moveTo>
                    <a:pt x="347523" y="81978"/>
                  </a:moveTo>
                  <a:cubicBezTo>
                    <a:pt x="347523" y="58836"/>
                    <a:pt x="365959" y="40401"/>
                    <a:pt x="389101" y="40401"/>
                  </a:cubicBezTo>
                  <a:lnTo>
                    <a:pt x="780555" y="40401"/>
                  </a:lnTo>
                  <a:cubicBezTo>
                    <a:pt x="803697" y="40401"/>
                    <a:pt x="822132" y="58836"/>
                    <a:pt x="822132" y="81978"/>
                  </a:cubicBezTo>
                  <a:lnTo>
                    <a:pt x="822132" y="170624"/>
                  </a:lnTo>
                  <a:lnTo>
                    <a:pt x="764865" y="170624"/>
                  </a:lnTo>
                  <a:lnTo>
                    <a:pt x="764865" y="134538"/>
                  </a:lnTo>
                  <a:cubicBezTo>
                    <a:pt x="764865" y="105904"/>
                    <a:pt x="738585" y="82370"/>
                    <a:pt x="706422" y="82370"/>
                  </a:cubicBezTo>
                  <a:lnTo>
                    <a:pt x="464018" y="82370"/>
                  </a:lnTo>
                  <a:cubicBezTo>
                    <a:pt x="431855" y="82370"/>
                    <a:pt x="405575" y="105904"/>
                    <a:pt x="405575" y="134538"/>
                  </a:cubicBezTo>
                  <a:lnTo>
                    <a:pt x="405575" y="170624"/>
                  </a:lnTo>
                  <a:lnTo>
                    <a:pt x="348308" y="170624"/>
                  </a:lnTo>
                  <a:lnTo>
                    <a:pt x="348308" y="81978"/>
                  </a:lnTo>
                  <a:lnTo>
                    <a:pt x="348308" y="81978"/>
                  </a:lnTo>
                  <a:close/>
                  <a:moveTo>
                    <a:pt x="724073" y="170624"/>
                  </a:moveTo>
                  <a:lnTo>
                    <a:pt x="445191" y="170624"/>
                  </a:lnTo>
                  <a:lnTo>
                    <a:pt x="445191" y="134538"/>
                  </a:lnTo>
                  <a:cubicBezTo>
                    <a:pt x="445191" y="129047"/>
                    <a:pt x="453036" y="122771"/>
                    <a:pt x="463234" y="122771"/>
                  </a:cubicBezTo>
                  <a:lnTo>
                    <a:pt x="705637" y="122771"/>
                  </a:lnTo>
                  <a:cubicBezTo>
                    <a:pt x="715836" y="122771"/>
                    <a:pt x="723680" y="129047"/>
                    <a:pt x="723680" y="134538"/>
                  </a:cubicBezTo>
                  <a:lnTo>
                    <a:pt x="723680" y="170624"/>
                  </a:lnTo>
                  <a:close/>
                  <a:moveTo>
                    <a:pt x="1128471" y="918623"/>
                  </a:moveTo>
                  <a:cubicBezTo>
                    <a:pt x="1128471" y="945295"/>
                    <a:pt x="1106898" y="966869"/>
                    <a:pt x="1080225" y="966869"/>
                  </a:cubicBezTo>
                  <a:lnTo>
                    <a:pt x="88646" y="966869"/>
                  </a:lnTo>
                  <a:cubicBezTo>
                    <a:pt x="61974" y="966869"/>
                    <a:pt x="40401" y="945295"/>
                    <a:pt x="40401" y="918623"/>
                  </a:cubicBezTo>
                  <a:lnTo>
                    <a:pt x="40401" y="259270"/>
                  </a:lnTo>
                  <a:cubicBezTo>
                    <a:pt x="40401" y="232598"/>
                    <a:pt x="61974" y="211024"/>
                    <a:pt x="88646" y="211024"/>
                  </a:cubicBezTo>
                  <a:lnTo>
                    <a:pt x="1080225" y="211024"/>
                  </a:lnTo>
                  <a:cubicBezTo>
                    <a:pt x="1106898" y="211024"/>
                    <a:pt x="1128471" y="232598"/>
                    <a:pt x="1128471" y="259270"/>
                  </a:cubicBezTo>
                  <a:lnTo>
                    <a:pt x="1128471" y="918623"/>
                  </a:lnTo>
                  <a:lnTo>
                    <a:pt x="1128471" y="918623"/>
                  </a:lnTo>
                  <a:close/>
                </a:path>
              </a:pathLst>
            </a:custGeom>
            <a:solidFill>
              <a:srgbClr val="213564"/>
            </a:solidFill>
            <a:ln w="391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1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2691ABB-5DCF-3B2F-D559-3878DD72018F}"/>
                </a:ext>
              </a:extLst>
            </p:cNvPr>
            <p:cNvSpPr/>
            <p:nvPr/>
          </p:nvSpPr>
          <p:spPr>
            <a:xfrm>
              <a:off x="997945" y="4369361"/>
              <a:ext cx="223567" cy="223566"/>
            </a:xfrm>
            <a:custGeom>
              <a:avLst/>
              <a:gdLst>
                <a:gd name="connsiteX0" fmla="*/ 0 w 491475"/>
                <a:gd name="connsiteY0" fmla="*/ 278489 h 491475"/>
                <a:gd name="connsiteX1" fmla="*/ 0 w 491475"/>
                <a:gd name="connsiteY1" fmla="*/ 212201 h 491475"/>
                <a:gd name="connsiteX2" fmla="*/ 31379 w 491475"/>
                <a:gd name="connsiteY2" fmla="*/ 181606 h 491475"/>
                <a:gd name="connsiteX3" fmla="*/ 181607 w 491475"/>
                <a:gd name="connsiteY3" fmla="*/ 181606 h 491475"/>
                <a:gd name="connsiteX4" fmla="*/ 181607 w 491475"/>
                <a:gd name="connsiteY4" fmla="*/ 31379 h 491475"/>
                <a:gd name="connsiteX5" fmla="*/ 212201 w 491475"/>
                <a:gd name="connsiteY5" fmla="*/ 0 h 491475"/>
                <a:gd name="connsiteX6" fmla="*/ 278489 w 491475"/>
                <a:gd name="connsiteY6" fmla="*/ 0 h 491475"/>
                <a:gd name="connsiteX7" fmla="*/ 309869 w 491475"/>
                <a:gd name="connsiteY7" fmla="*/ 31379 h 491475"/>
                <a:gd name="connsiteX8" fmla="*/ 309869 w 491475"/>
                <a:gd name="connsiteY8" fmla="*/ 181606 h 491475"/>
                <a:gd name="connsiteX9" fmla="*/ 460096 w 491475"/>
                <a:gd name="connsiteY9" fmla="*/ 181606 h 491475"/>
                <a:gd name="connsiteX10" fmla="*/ 491475 w 491475"/>
                <a:gd name="connsiteY10" fmla="*/ 212201 h 491475"/>
                <a:gd name="connsiteX11" fmla="*/ 491475 w 491475"/>
                <a:gd name="connsiteY11" fmla="*/ 278489 h 491475"/>
                <a:gd name="connsiteX12" fmla="*/ 460096 w 491475"/>
                <a:gd name="connsiteY12" fmla="*/ 309869 h 491475"/>
                <a:gd name="connsiteX13" fmla="*/ 309869 w 491475"/>
                <a:gd name="connsiteY13" fmla="*/ 309869 h 491475"/>
                <a:gd name="connsiteX14" fmla="*/ 309869 w 491475"/>
                <a:gd name="connsiteY14" fmla="*/ 460096 h 491475"/>
                <a:gd name="connsiteX15" fmla="*/ 278489 w 491475"/>
                <a:gd name="connsiteY15" fmla="*/ 491475 h 491475"/>
                <a:gd name="connsiteX16" fmla="*/ 212201 w 491475"/>
                <a:gd name="connsiteY16" fmla="*/ 491475 h 491475"/>
                <a:gd name="connsiteX17" fmla="*/ 181607 w 491475"/>
                <a:gd name="connsiteY17" fmla="*/ 460096 h 491475"/>
                <a:gd name="connsiteX18" fmla="*/ 181607 w 491475"/>
                <a:gd name="connsiteY18" fmla="*/ 309869 h 491475"/>
                <a:gd name="connsiteX19" fmla="*/ 31379 w 491475"/>
                <a:gd name="connsiteY19" fmla="*/ 309869 h 491475"/>
                <a:gd name="connsiteX20" fmla="*/ 0 w 491475"/>
                <a:gd name="connsiteY20" fmla="*/ 278489 h 491475"/>
                <a:gd name="connsiteX21" fmla="*/ 0 w 491475"/>
                <a:gd name="connsiteY21" fmla="*/ 278489 h 49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1475" h="491475">
                  <a:moveTo>
                    <a:pt x="0" y="278489"/>
                  </a:moveTo>
                  <a:lnTo>
                    <a:pt x="0" y="212201"/>
                  </a:lnTo>
                  <a:cubicBezTo>
                    <a:pt x="0" y="195335"/>
                    <a:pt x="13728" y="181606"/>
                    <a:pt x="31379" y="181606"/>
                  </a:cubicBezTo>
                  <a:lnTo>
                    <a:pt x="181607" y="181606"/>
                  </a:lnTo>
                  <a:lnTo>
                    <a:pt x="181607" y="31379"/>
                  </a:lnTo>
                  <a:cubicBezTo>
                    <a:pt x="181607" y="14121"/>
                    <a:pt x="195335" y="0"/>
                    <a:pt x="212201" y="0"/>
                  </a:cubicBezTo>
                  <a:lnTo>
                    <a:pt x="278489" y="0"/>
                  </a:lnTo>
                  <a:cubicBezTo>
                    <a:pt x="295748" y="0"/>
                    <a:pt x="309869" y="13728"/>
                    <a:pt x="309869" y="31379"/>
                  </a:cubicBezTo>
                  <a:lnTo>
                    <a:pt x="309869" y="181606"/>
                  </a:lnTo>
                  <a:lnTo>
                    <a:pt x="460096" y="181606"/>
                  </a:lnTo>
                  <a:cubicBezTo>
                    <a:pt x="476962" y="181606"/>
                    <a:pt x="491475" y="195335"/>
                    <a:pt x="491475" y="212201"/>
                  </a:cubicBezTo>
                  <a:lnTo>
                    <a:pt x="491475" y="278489"/>
                  </a:lnTo>
                  <a:cubicBezTo>
                    <a:pt x="491475" y="295748"/>
                    <a:pt x="476962" y="309869"/>
                    <a:pt x="460096" y="309869"/>
                  </a:cubicBezTo>
                  <a:lnTo>
                    <a:pt x="309869" y="309869"/>
                  </a:lnTo>
                  <a:lnTo>
                    <a:pt x="309869" y="460096"/>
                  </a:lnTo>
                  <a:cubicBezTo>
                    <a:pt x="309869" y="476962"/>
                    <a:pt x="296140" y="491475"/>
                    <a:pt x="278489" y="491475"/>
                  </a:cubicBezTo>
                  <a:lnTo>
                    <a:pt x="212201" y="491475"/>
                  </a:lnTo>
                  <a:cubicBezTo>
                    <a:pt x="195335" y="491475"/>
                    <a:pt x="181607" y="476962"/>
                    <a:pt x="181607" y="460096"/>
                  </a:cubicBezTo>
                  <a:lnTo>
                    <a:pt x="181607" y="309869"/>
                  </a:lnTo>
                  <a:lnTo>
                    <a:pt x="31379" y="309869"/>
                  </a:lnTo>
                  <a:cubicBezTo>
                    <a:pt x="14121" y="309869"/>
                    <a:pt x="0" y="296140"/>
                    <a:pt x="0" y="278489"/>
                  </a:cubicBezTo>
                  <a:lnTo>
                    <a:pt x="0" y="278489"/>
                  </a:ln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1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C424D10-57C4-5F99-0394-04FC82E94DA2}"/>
                </a:ext>
              </a:extLst>
            </p:cNvPr>
            <p:cNvSpPr/>
            <p:nvPr/>
          </p:nvSpPr>
          <p:spPr>
            <a:xfrm>
              <a:off x="989381" y="4361153"/>
              <a:ext cx="239982" cy="239802"/>
            </a:xfrm>
            <a:custGeom>
              <a:avLst/>
              <a:gdLst>
                <a:gd name="connsiteX0" fmla="*/ 296532 w 527561"/>
                <a:gd name="connsiteY0" fmla="*/ 527169 h 527168"/>
                <a:gd name="connsiteX1" fmla="*/ 230244 w 527561"/>
                <a:gd name="connsiteY1" fmla="*/ 527169 h 527168"/>
                <a:gd name="connsiteX2" fmla="*/ 181214 w 527561"/>
                <a:gd name="connsiteY2" fmla="*/ 477354 h 527168"/>
                <a:gd name="connsiteX3" fmla="*/ 181214 w 527561"/>
                <a:gd name="connsiteY3" fmla="*/ 345955 h 527168"/>
                <a:gd name="connsiteX4" fmla="*/ 49814 w 527561"/>
                <a:gd name="connsiteY4" fmla="*/ 345955 h 527168"/>
                <a:gd name="connsiteX5" fmla="*/ 0 w 527561"/>
                <a:gd name="connsiteY5" fmla="*/ 296140 h 527168"/>
                <a:gd name="connsiteX6" fmla="*/ 0 w 527561"/>
                <a:gd name="connsiteY6" fmla="*/ 229852 h 527168"/>
                <a:gd name="connsiteX7" fmla="*/ 49814 w 527561"/>
                <a:gd name="connsiteY7" fmla="*/ 180822 h 527168"/>
                <a:gd name="connsiteX8" fmla="*/ 181214 w 527561"/>
                <a:gd name="connsiteY8" fmla="*/ 180822 h 527168"/>
                <a:gd name="connsiteX9" fmla="*/ 181214 w 527561"/>
                <a:gd name="connsiteY9" fmla="*/ 49814 h 527168"/>
                <a:gd name="connsiteX10" fmla="*/ 230244 w 527561"/>
                <a:gd name="connsiteY10" fmla="*/ 0 h 527168"/>
                <a:gd name="connsiteX11" fmla="*/ 296532 w 527561"/>
                <a:gd name="connsiteY11" fmla="*/ 0 h 527168"/>
                <a:gd name="connsiteX12" fmla="*/ 346347 w 527561"/>
                <a:gd name="connsiteY12" fmla="*/ 49814 h 527168"/>
                <a:gd name="connsiteX13" fmla="*/ 346347 w 527561"/>
                <a:gd name="connsiteY13" fmla="*/ 180822 h 527168"/>
                <a:gd name="connsiteX14" fmla="*/ 477747 w 527561"/>
                <a:gd name="connsiteY14" fmla="*/ 180822 h 527168"/>
                <a:gd name="connsiteX15" fmla="*/ 527561 w 527561"/>
                <a:gd name="connsiteY15" fmla="*/ 229852 h 527168"/>
                <a:gd name="connsiteX16" fmla="*/ 527561 w 527561"/>
                <a:gd name="connsiteY16" fmla="*/ 296140 h 527168"/>
                <a:gd name="connsiteX17" fmla="*/ 477747 w 527561"/>
                <a:gd name="connsiteY17" fmla="*/ 345955 h 527168"/>
                <a:gd name="connsiteX18" fmla="*/ 346347 w 527561"/>
                <a:gd name="connsiteY18" fmla="*/ 345955 h 527168"/>
                <a:gd name="connsiteX19" fmla="*/ 346347 w 527561"/>
                <a:gd name="connsiteY19" fmla="*/ 477354 h 527168"/>
                <a:gd name="connsiteX20" fmla="*/ 296532 w 527561"/>
                <a:gd name="connsiteY20" fmla="*/ 527169 h 527168"/>
                <a:gd name="connsiteX21" fmla="*/ 296532 w 527561"/>
                <a:gd name="connsiteY21" fmla="*/ 527169 h 527168"/>
                <a:gd name="connsiteX22" fmla="*/ 50207 w 527561"/>
                <a:gd name="connsiteY22" fmla="*/ 218477 h 527168"/>
                <a:gd name="connsiteX23" fmla="*/ 37263 w 527561"/>
                <a:gd name="connsiteY23" fmla="*/ 230244 h 527168"/>
                <a:gd name="connsiteX24" fmla="*/ 37263 w 527561"/>
                <a:gd name="connsiteY24" fmla="*/ 296532 h 527168"/>
                <a:gd name="connsiteX25" fmla="*/ 50207 w 527561"/>
                <a:gd name="connsiteY25" fmla="*/ 309476 h 527168"/>
                <a:gd name="connsiteX26" fmla="*/ 218477 w 527561"/>
                <a:gd name="connsiteY26" fmla="*/ 309476 h 527168"/>
                <a:gd name="connsiteX27" fmla="*/ 218477 w 527561"/>
                <a:gd name="connsiteY27" fmla="*/ 477747 h 527168"/>
                <a:gd name="connsiteX28" fmla="*/ 230244 w 527561"/>
                <a:gd name="connsiteY28" fmla="*/ 490690 h 527168"/>
                <a:gd name="connsiteX29" fmla="*/ 296532 w 527561"/>
                <a:gd name="connsiteY29" fmla="*/ 490690 h 527168"/>
                <a:gd name="connsiteX30" fmla="*/ 309476 w 527561"/>
                <a:gd name="connsiteY30" fmla="*/ 477747 h 527168"/>
                <a:gd name="connsiteX31" fmla="*/ 309476 w 527561"/>
                <a:gd name="connsiteY31" fmla="*/ 309476 h 527168"/>
                <a:gd name="connsiteX32" fmla="*/ 477747 w 527561"/>
                <a:gd name="connsiteY32" fmla="*/ 309476 h 527168"/>
                <a:gd name="connsiteX33" fmla="*/ 490691 w 527561"/>
                <a:gd name="connsiteY33" fmla="*/ 296532 h 527168"/>
                <a:gd name="connsiteX34" fmla="*/ 490691 w 527561"/>
                <a:gd name="connsiteY34" fmla="*/ 230244 h 527168"/>
                <a:gd name="connsiteX35" fmla="*/ 477747 w 527561"/>
                <a:gd name="connsiteY35" fmla="*/ 218477 h 527168"/>
                <a:gd name="connsiteX36" fmla="*/ 309476 w 527561"/>
                <a:gd name="connsiteY36" fmla="*/ 218477 h 527168"/>
                <a:gd name="connsiteX37" fmla="*/ 309476 w 527561"/>
                <a:gd name="connsiteY37" fmla="*/ 50207 h 527168"/>
                <a:gd name="connsiteX38" fmla="*/ 296532 w 527561"/>
                <a:gd name="connsiteY38" fmla="*/ 37263 h 527168"/>
                <a:gd name="connsiteX39" fmla="*/ 230244 w 527561"/>
                <a:gd name="connsiteY39" fmla="*/ 37263 h 527168"/>
                <a:gd name="connsiteX40" fmla="*/ 218477 w 527561"/>
                <a:gd name="connsiteY40" fmla="*/ 50207 h 527168"/>
                <a:gd name="connsiteX41" fmla="*/ 218477 w 527561"/>
                <a:gd name="connsiteY41" fmla="*/ 218477 h 527168"/>
                <a:gd name="connsiteX42" fmla="*/ 50207 w 527561"/>
                <a:gd name="connsiteY42" fmla="*/ 218477 h 52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27561" h="527168">
                  <a:moveTo>
                    <a:pt x="296532" y="527169"/>
                  </a:moveTo>
                  <a:lnTo>
                    <a:pt x="230244" y="527169"/>
                  </a:lnTo>
                  <a:cubicBezTo>
                    <a:pt x="203180" y="527169"/>
                    <a:pt x="181214" y="504811"/>
                    <a:pt x="181214" y="477354"/>
                  </a:cubicBezTo>
                  <a:lnTo>
                    <a:pt x="181214" y="345955"/>
                  </a:lnTo>
                  <a:lnTo>
                    <a:pt x="49814" y="345955"/>
                  </a:lnTo>
                  <a:cubicBezTo>
                    <a:pt x="22358" y="345955"/>
                    <a:pt x="0" y="324381"/>
                    <a:pt x="0" y="296140"/>
                  </a:cubicBezTo>
                  <a:lnTo>
                    <a:pt x="0" y="229852"/>
                  </a:lnTo>
                  <a:cubicBezTo>
                    <a:pt x="0" y="202787"/>
                    <a:pt x="22358" y="180822"/>
                    <a:pt x="49814" y="180822"/>
                  </a:cubicBezTo>
                  <a:lnTo>
                    <a:pt x="181214" y="180822"/>
                  </a:lnTo>
                  <a:lnTo>
                    <a:pt x="181214" y="49814"/>
                  </a:lnTo>
                  <a:cubicBezTo>
                    <a:pt x="181214" y="22750"/>
                    <a:pt x="203572" y="0"/>
                    <a:pt x="230244" y="0"/>
                  </a:cubicBezTo>
                  <a:lnTo>
                    <a:pt x="296532" y="0"/>
                  </a:lnTo>
                  <a:cubicBezTo>
                    <a:pt x="323989" y="0"/>
                    <a:pt x="346347" y="21573"/>
                    <a:pt x="346347" y="49814"/>
                  </a:cubicBezTo>
                  <a:lnTo>
                    <a:pt x="346347" y="180822"/>
                  </a:lnTo>
                  <a:lnTo>
                    <a:pt x="477747" y="180822"/>
                  </a:lnTo>
                  <a:cubicBezTo>
                    <a:pt x="504811" y="180822"/>
                    <a:pt x="527561" y="203180"/>
                    <a:pt x="527561" y="229852"/>
                  </a:cubicBezTo>
                  <a:lnTo>
                    <a:pt x="527561" y="296140"/>
                  </a:lnTo>
                  <a:cubicBezTo>
                    <a:pt x="527561" y="323205"/>
                    <a:pt x="505203" y="345955"/>
                    <a:pt x="477747" y="345955"/>
                  </a:cubicBezTo>
                  <a:lnTo>
                    <a:pt x="346347" y="345955"/>
                  </a:lnTo>
                  <a:lnTo>
                    <a:pt x="346347" y="477354"/>
                  </a:lnTo>
                  <a:cubicBezTo>
                    <a:pt x="346347" y="504419"/>
                    <a:pt x="323989" y="527169"/>
                    <a:pt x="296532" y="527169"/>
                  </a:cubicBezTo>
                  <a:lnTo>
                    <a:pt x="296532" y="527169"/>
                  </a:lnTo>
                  <a:close/>
                  <a:moveTo>
                    <a:pt x="50207" y="218477"/>
                  </a:moveTo>
                  <a:cubicBezTo>
                    <a:pt x="43146" y="218477"/>
                    <a:pt x="37263" y="223968"/>
                    <a:pt x="37263" y="230244"/>
                  </a:cubicBezTo>
                  <a:lnTo>
                    <a:pt x="37263" y="296532"/>
                  </a:lnTo>
                  <a:cubicBezTo>
                    <a:pt x="37263" y="303985"/>
                    <a:pt x="42754" y="309476"/>
                    <a:pt x="50207" y="309476"/>
                  </a:cubicBezTo>
                  <a:lnTo>
                    <a:pt x="218477" y="309476"/>
                  </a:lnTo>
                  <a:lnTo>
                    <a:pt x="218477" y="477747"/>
                  </a:lnTo>
                  <a:cubicBezTo>
                    <a:pt x="218477" y="484807"/>
                    <a:pt x="223968" y="490690"/>
                    <a:pt x="230244" y="490690"/>
                  </a:cubicBezTo>
                  <a:lnTo>
                    <a:pt x="296532" y="490690"/>
                  </a:lnTo>
                  <a:cubicBezTo>
                    <a:pt x="303593" y="490690"/>
                    <a:pt x="309476" y="484807"/>
                    <a:pt x="309476" y="477747"/>
                  </a:cubicBezTo>
                  <a:lnTo>
                    <a:pt x="309476" y="309476"/>
                  </a:lnTo>
                  <a:lnTo>
                    <a:pt x="477747" y="309476"/>
                  </a:lnTo>
                  <a:cubicBezTo>
                    <a:pt x="484807" y="309476"/>
                    <a:pt x="490691" y="303593"/>
                    <a:pt x="490691" y="296532"/>
                  </a:cubicBezTo>
                  <a:lnTo>
                    <a:pt x="490691" y="230244"/>
                  </a:lnTo>
                  <a:cubicBezTo>
                    <a:pt x="490691" y="223968"/>
                    <a:pt x="484807" y="218477"/>
                    <a:pt x="477747" y="218477"/>
                  </a:cubicBezTo>
                  <a:lnTo>
                    <a:pt x="309476" y="218477"/>
                  </a:lnTo>
                  <a:lnTo>
                    <a:pt x="309476" y="50207"/>
                  </a:lnTo>
                  <a:cubicBezTo>
                    <a:pt x="309476" y="42754"/>
                    <a:pt x="303985" y="37263"/>
                    <a:pt x="296532" y="37263"/>
                  </a:cubicBezTo>
                  <a:lnTo>
                    <a:pt x="230244" y="37263"/>
                  </a:lnTo>
                  <a:cubicBezTo>
                    <a:pt x="223184" y="37263"/>
                    <a:pt x="218477" y="42754"/>
                    <a:pt x="218477" y="50207"/>
                  </a:cubicBezTo>
                  <a:lnTo>
                    <a:pt x="218477" y="218477"/>
                  </a:lnTo>
                  <a:lnTo>
                    <a:pt x="50207" y="218477"/>
                  </a:lnTo>
                  <a:close/>
                </a:path>
              </a:pathLst>
            </a:custGeom>
            <a:solidFill>
              <a:srgbClr val="213564"/>
            </a:solidFill>
            <a:ln w="391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100"/>
            </a:p>
          </p:txBody>
        </p:sp>
        <p:grpSp>
          <p:nvGrpSpPr>
            <p:cNvPr id="47" name="Graphic 78" descr="Professor female with solid fill">
              <a:extLst>
                <a:ext uri="{FF2B5EF4-FFF2-40B4-BE49-F238E27FC236}">
                  <a16:creationId xmlns:a16="http://schemas.microsoft.com/office/drawing/2014/main" id="{46B63581-3874-A816-3C6B-2D9C527310CD}"/>
                </a:ext>
              </a:extLst>
            </p:cNvPr>
            <p:cNvGrpSpPr/>
            <p:nvPr/>
          </p:nvGrpSpPr>
          <p:grpSpPr>
            <a:xfrm>
              <a:off x="843355" y="5651279"/>
              <a:ext cx="479705" cy="506399"/>
              <a:chOff x="843355" y="5651279"/>
              <a:chExt cx="479705" cy="506399"/>
            </a:xfrm>
            <a:solidFill>
              <a:schemeClr val="tx1"/>
            </a:solidFill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4306E31-178B-487B-F0A3-ED0D5A8133F0}"/>
                  </a:ext>
                </a:extLst>
              </p:cNvPr>
              <p:cNvSpPr/>
              <p:nvPr/>
            </p:nvSpPr>
            <p:spPr>
              <a:xfrm>
                <a:off x="1103461" y="5983679"/>
                <a:ext cx="219599" cy="174000"/>
              </a:xfrm>
              <a:custGeom>
                <a:avLst/>
                <a:gdLst>
                  <a:gd name="connsiteX0" fmla="*/ 0 w 219599"/>
                  <a:gd name="connsiteY0" fmla="*/ 0 h 174000"/>
                  <a:gd name="connsiteX1" fmla="*/ 0 w 219599"/>
                  <a:gd name="connsiteY1" fmla="*/ 164400 h 174000"/>
                  <a:gd name="connsiteX2" fmla="*/ 84000 w 219599"/>
                  <a:gd name="connsiteY2" fmla="*/ 164400 h 174000"/>
                  <a:gd name="connsiteX3" fmla="*/ 93600 w 219599"/>
                  <a:gd name="connsiteY3" fmla="*/ 174000 h 174000"/>
                  <a:gd name="connsiteX4" fmla="*/ 126000 w 219599"/>
                  <a:gd name="connsiteY4" fmla="*/ 174000 h 174000"/>
                  <a:gd name="connsiteX5" fmla="*/ 135600 w 219599"/>
                  <a:gd name="connsiteY5" fmla="*/ 164400 h 174000"/>
                  <a:gd name="connsiteX6" fmla="*/ 219600 w 219599"/>
                  <a:gd name="connsiteY6" fmla="*/ 164400 h 174000"/>
                  <a:gd name="connsiteX7" fmla="*/ 219600 w 219599"/>
                  <a:gd name="connsiteY7" fmla="*/ 0 h 174000"/>
                  <a:gd name="connsiteX8" fmla="*/ 0 w 219599"/>
                  <a:gd name="connsiteY8" fmla="*/ 0 h 174000"/>
                  <a:gd name="connsiteX9" fmla="*/ 103200 w 219599"/>
                  <a:gd name="connsiteY9" fmla="*/ 145200 h 174000"/>
                  <a:gd name="connsiteX10" fmla="*/ 19200 w 219599"/>
                  <a:gd name="connsiteY10" fmla="*/ 145200 h 174000"/>
                  <a:gd name="connsiteX11" fmla="*/ 19200 w 219599"/>
                  <a:gd name="connsiteY11" fmla="*/ 19200 h 174000"/>
                  <a:gd name="connsiteX12" fmla="*/ 103200 w 219599"/>
                  <a:gd name="connsiteY12" fmla="*/ 19200 h 174000"/>
                  <a:gd name="connsiteX13" fmla="*/ 103200 w 219599"/>
                  <a:gd name="connsiteY13" fmla="*/ 145200 h 174000"/>
                  <a:gd name="connsiteX14" fmla="*/ 199800 w 219599"/>
                  <a:gd name="connsiteY14" fmla="*/ 145200 h 174000"/>
                  <a:gd name="connsiteX15" fmla="*/ 115800 w 219599"/>
                  <a:gd name="connsiteY15" fmla="*/ 145200 h 174000"/>
                  <a:gd name="connsiteX16" fmla="*/ 115800 w 219599"/>
                  <a:gd name="connsiteY16" fmla="*/ 19200 h 174000"/>
                  <a:gd name="connsiteX17" fmla="*/ 199800 w 219599"/>
                  <a:gd name="connsiteY17" fmla="*/ 19200 h 174000"/>
                  <a:gd name="connsiteX18" fmla="*/ 199800 w 219599"/>
                  <a:gd name="connsiteY18" fmla="*/ 145200 h 17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19599" h="174000">
                    <a:moveTo>
                      <a:pt x="0" y="0"/>
                    </a:moveTo>
                    <a:lnTo>
                      <a:pt x="0" y="164400"/>
                    </a:lnTo>
                    <a:lnTo>
                      <a:pt x="84000" y="164400"/>
                    </a:lnTo>
                    <a:cubicBezTo>
                      <a:pt x="84000" y="169800"/>
                      <a:pt x="88200" y="174000"/>
                      <a:pt x="93600" y="174000"/>
                    </a:cubicBezTo>
                    <a:lnTo>
                      <a:pt x="126000" y="174000"/>
                    </a:lnTo>
                    <a:cubicBezTo>
                      <a:pt x="131400" y="174000"/>
                      <a:pt x="135600" y="169800"/>
                      <a:pt x="135600" y="164400"/>
                    </a:cubicBezTo>
                    <a:lnTo>
                      <a:pt x="219600" y="164400"/>
                    </a:lnTo>
                    <a:lnTo>
                      <a:pt x="219600" y="0"/>
                    </a:lnTo>
                    <a:lnTo>
                      <a:pt x="0" y="0"/>
                    </a:lnTo>
                    <a:close/>
                    <a:moveTo>
                      <a:pt x="103200" y="145200"/>
                    </a:moveTo>
                    <a:lnTo>
                      <a:pt x="19200" y="145200"/>
                    </a:lnTo>
                    <a:lnTo>
                      <a:pt x="19200" y="19200"/>
                    </a:lnTo>
                    <a:lnTo>
                      <a:pt x="103200" y="19200"/>
                    </a:lnTo>
                    <a:lnTo>
                      <a:pt x="103200" y="145200"/>
                    </a:lnTo>
                    <a:close/>
                    <a:moveTo>
                      <a:pt x="199800" y="145200"/>
                    </a:moveTo>
                    <a:lnTo>
                      <a:pt x="115800" y="145200"/>
                    </a:lnTo>
                    <a:lnTo>
                      <a:pt x="115800" y="19200"/>
                    </a:lnTo>
                    <a:lnTo>
                      <a:pt x="199800" y="19200"/>
                    </a:lnTo>
                    <a:lnTo>
                      <a:pt x="199800" y="145200"/>
                    </a:lnTo>
                    <a:close/>
                  </a:path>
                </a:pathLst>
              </a:custGeom>
              <a:solidFill>
                <a:schemeClr val="tx1"/>
              </a:solidFill>
              <a:ln w="59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AB029078-F56D-E3FA-57D1-1BC24A269DBB}"/>
                  </a:ext>
                </a:extLst>
              </p:cNvPr>
              <p:cNvSpPr/>
              <p:nvPr/>
            </p:nvSpPr>
            <p:spPr>
              <a:xfrm>
                <a:off x="1239061" y="6035279"/>
                <a:ext cx="45000" cy="9599"/>
              </a:xfrm>
              <a:custGeom>
                <a:avLst/>
                <a:gdLst>
                  <a:gd name="connsiteX0" fmla="*/ 0 w 45000"/>
                  <a:gd name="connsiteY0" fmla="*/ 0 h 9599"/>
                  <a:gd name="connsiteX1" fmla="*/ 45000 w 45000"/>
                  <a:gd name="connsiteY1" fmla="*/ 0 h 9599"/>
                  <a:gd name="connsiteX2" fmla="*/ 45000 w 45000"/>
                  <a:gd name="connsiteY2" fmla="*/ 9600 h 9599"/>
                  <a:gd name="connsiteX3" fmla="*/ 0 w 45000"/>
                  <a:gd name="connsiteY3" fmla="*/ 9600 h 9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000" h="9599">
                    <a:moveTo>
                      <a:pt x="0" y="0"/>
                    </a:moveTo>
                    <a:lnTo>
                      <a:pt x="45000" y="0"/>
                    </a:lnTo>
                    <a:lnTo>
                      <a:pt x="45000" y="9600"/>
                    </a:lnTo>
                    <a:lnTo>
                      <a:pt x="0" y="9600"/>
                    </a:lnTo>
                    <a:close/>
                  </a:path>
                </a:pathLst>
              </a:custGeom>
              <a:solidFill>
                <a:schemeClr val="tx1"/>
              </a:solidFill>
              <a:ln w="59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F8177B5F-5F85-29DA-A8F4-0DDCDDBAAD6F}"/>
                  </a:ext>
                </a:extLst>
              </p:cNvPr>
              <p:cNvSpPr/>
              <p:nvPr/>
            </p:nvSpPr>
            <p:spPr>
              <a:xfrm>
                <a:off x="1239061" y="6054479"/>
                <a:ext cx="45000" cy="9599"/>
              </a:xfrm>
              <a:custGeom>
                <a:avLst/>
                <a:gdLst>
                  <a:gd name="connsiteX0" fmla="*/ 0 w 45000"/>
                  <a:gd name="connsiteY0" fmla="*/ 0 h 9599"/>
                  <a:gd name="connsiteX1" fmla="*/ 45000 w 45000"/>
                  <a:gd name="connsiteY1" fmla="*/ 0 h 9599"/>
                  <a:gd name="connsiteX2" fmla="*/ 45000 w 45000"/>
                  <a:gd name="connsiteY2" fmla="*/ 9600 h 9599"/>
                  <a:gd name="connsiteX3" fmla="*/ 0 w 45000"/>
                  <a:gd name="connsiteY3" fmla="*/ 9600 h 9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000" h="9599">
                    <a:moveTo>
                      <a:pt x="0" y="0"/>
                    </a:moveTo>
                    <a:lnTo>
                      <a:pt x="45000" y="0"/>
                    </a:lnTo>
                    <a:lnTo>
                      <a:pt x="45000" y="9600"/>
                    </a:lnTo>
                    <a:lnTo>
                      <a:pt x="0" y="9600"/>
                    </a:lnTo>
                    <a:close/>
                  </a:path>
                </a:pathLst>
              </a:custGeom>
              <a:solidFill>
                <a:schemeClr val="tx1"/>
              </a:solidFill>
              <a:ln w="59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3186C92-AFAA-B24C-CF1A-0DCDA7A310E2}"/>
                  </a:ext>
                </a:extLst>
              </p:cNvPr>
              <p:cNvSpPr/>
              <p:nvPr/>
            </p:nvSpPr>
            <p:spPr>
              <a:xfrm>
                <a:off x="1239061" y="6073679"/>
                <a:ext cx="31200" cy="9599"/>
              </a:xfrm>
              <a:custGeom>
                <a:avLst/>
                <a:gdLst>
                  <a:gd name="connsiteX0" fmla="*/ 0 w 31200"/>
                  <a:gd name="connsiteY0" fmla="*/ 0 h 9599"/>
                  <a:gd name="connsiteX1" fmla="*/ 31200 w 31200"/>
                  <a:gd name="connsiteY1" fmla="*/ 0 h 9599"/>
                  <a:gd name="connsiteX2" fmla="*/ 31200 w 31200"/>
                  <a:gd name="connsiteY2" fmla="*/ 9600 h 9599"/>
                  <a:gd name="connsiteX3" fmla="*/ 0 w 31200"/>
                  <a:gd name="connsiteY3" fmla="*/ 9600 h 9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200" h="9599">
                    <a:moveTo>
                      <a:pt x="0" y="0"/>
                    </a:moveTo>
                    <a:lnTo>
                      <a:pt x="31200" y="0"/>
                    </a:lnTo>
                    <a:lnTo>
                      <a:pt x="31200" y="9600"/>
                    </a:lnTo>
                    <a:lnTo>
                      <a:pt x="0" y="9600"/>
                    </a:lnTo>
                    <a:close/>
                  </a:path>
                </a:pathLst>
              </a:custGeom>
              <a:solidFill>
                <a:schemeClr val="tx1"/>
              </a:solidFill>
              <a:ln w="59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8F2EBE84-2BA0-5768-246D-7263E79AED0B}"/>
                  </a:ext>
                </a:extLst>
              </p:cNvPr>
              <p:cNvSpPr/>
              <p:nvPr/>
            </p:nvSpPr>
            <p:spPr>
              <a:xfrm>
                <a:off x="843355" y="5651279"/>
                <a:ext cx="449105" cy="475200"/>
              </a:xfrm>
              <a:custGeom>
                <a:avLst/>
                <a:gdLst>
                  <a:gd name="connsiteX0" fmla="*/ 219906 w 449105"/>
                  <a:gd name="connsiteY0" fmla="*/ 285000 h 475200"/>
                  <a:gd name="connsiteX1" fmla="*/ 312306 w 449105"/>
                  <a:gd name="connsiteY1" fmla="*/ 285000 h 475200"/>
                  <a:gd name="connsiteX2" fmla="*/ 310506 w 449105"/>
                  <a:gd name="connsiteY2" fmla="*/ 320400 h 475200"/>
                  <a:gd name="connsiteX3" fmla="*/ 449106 w 449105"/>
                  <a:gd name="connsiteY3" fmla="*/ 320400 h 475200"/>
                  <a:gd name="connsiteX4" fmla="*/ 429906 w 449105"/>
                  <a:gd name="connsiteY4" fmla="*/ 293400 h 475200"/>
                  <a:gd name="connsiteX5" fmla="*/ 348906 w 449105"/>
                  <a:gd name="connsiteY5" fmla="*/ 250200 h 475200"/>
                  <a:gd name="connsiteX6" fmla="*/ 329706 w 449105"/>
                  <a:gd name="connsiteY6" fmla="*/ 242400 h 475200"/>
                  <a:gd name="connsiteX7" fmla="*/ 326106 w 449105"/>
                  <a:gd name="connsiteY7" fmla="*/ 236400 h 475200"/>
                  <a:gd name="connsiteX8" fmla="*/ 326106 w 449105"/>
                  <a:gd name="connsiteY8" fmla="*/ 227400 h 475200"/>
                  <a:gd name="connsiteX9" fmla="*/ 374706 w 449105"/>
                  <a:gd name="connsiteY9" fmla="*/ 189600 h 475200"/>
                  <a:gd name="connsiteX10" fmla="*/ 267906 w 449105"/>
                  <a:gd name="connsiteY10" fmla="*/ 0 h 475200"/>
                  <a:gd name="connsiteX11" fmla="*/ 264906 w 449105"/>
                  <a:gd name="connsiteY11" fmla="*/ 0 h 475200"/>
                  <a:gd name="connsiteX12" fmla="*/ 157506 w 449105"/>
                  <a:gd name="connsiteY12" fmla="*/ 189600 h 475200"/>
                  <a:gd name="connsiteX13" fmla="*/ 206106 w 449105"/>
                  <a:gd name="connsiteY13" fmla="*/ 227400 h 475200"/>
                  <a:gd name="connsiteX14" fmla="*/ 206106 w 449105"/>
                  <a:gd name="connsiteY14" fmla="*/ 236400 h 475200"/>
                  <a:gd name="connsiteX15" fmla="*/ 202506 w 449105"/>
                  <a:gd name="connsiteY15" fmla="*/ 241800 h 475200"/>
                  <a:gd name="connsiteX16" fmla="*/ 183906 w 449105"/>
                  <a:gd name="connsiteY16" fmla="*/ 249600 h 475200"/>
                  <a:gd name="connsiteX17" fmla="*/ 183906 w 449105"/>
                  <a:gd name="connsiteY17" fmla="*/ 249600 h 475200"/>
                  <a:gd name="connsiteX18" fmla="*/ 102906 w 449105"/>
                  <a:gd name="connsiteY18" fmla="*/ 292800 h 475200"/>
                  <a:gd name="connsiteX19" fmla="*/ 80706 w 449105"/>
                  <a:gd name="connsiteY19" fmla="*/ 337800 h 475200"/>
                  <a:gd name="connsiteX20" fmla="*/ 80706 w 449105"/>
                  <a:gd name="connsiteY20" fmla="*/ 378600 h 475200"/>
                  <a:gd name="connsiteX21" fmla="*/ 66906 w 449105"/>
                  <a:gd name="connsiteY21" fmla="*/ 378000 h 475200"/>
                  <a:gd name="connsiteX22" fmla="*/ 17706 w 449105"/>
                  <a:gd name="connsiteY22" fmla="*/ 216000 h 475200"/>
                  <a:gd name="connsiteX23" fmla="*/ 6306 w 449105"/>
                  <a:gd name="connsiteY23" fmla="*/ 210000 h 475200"/>
                  <a:gd name="connsiteX24" fmla="*/ 306 w 449105"/>
                  <a:gd name="connsiteY24" fmla="*/ 220800 h 475200"/>
                  <a:gd name="connsiteX25" fmla="*/ 49506 w 449105"/>
                  <a:gd name="connsiteY25" fmla="*/ 381600 h 475200"/>
                  <a:gd name="connsiteX26" fmla="*/ 28506 w 449105"/>
                  <a:gd name="connsiteY26" fmla="*/ 433200 h 475200"/>
                  <a:gd name="connsiteX27" fmla="*/ 61506 w 449105"/>
                  <a:gd name="connsiteY27" fmla="*/ 469200 h 475200"/>
                  <a:gd name="connsiteX28" fmla="*/ 80706 w 449105"/>
                  <a:gd name="connsiteY28" fmla="*/ 466200 h 475200"/>
                  <a:gd name="connsiteX29" fmla="*/ 102306 w 449105"/>
                  <a:gd name="connsiteY29" fmla="*/ 454800 h 475200"/>
                  <a:gd name="connsiteX30" fmla="*/ 229506 w 449105"/>
                  <a:gd name="connsiteY30" fmla="*/ 475200 h 475200"/>
                  <a:gd name="connsiteX31" fmla="*/ 219906 w 449105"/>
                  <a:gd name="connsiteY31" fmla="*/ 285000 h 475200"/>
                  <a:gd name="connsiteX32" fmla="*/ 74106 w 449105"/>
                  <a:gd name="connsiteY32" fmla="*/ 444000 h 475200"/>
                  <a:gd name="connsiteX33" fmla="*/ 50706 w 449105"/>
                  <a:gd name="connsiteY33" fmla="*/ 428400 h 475200"/>
                  <a:gd name="connsiteX34" fmla="*/ 62706 w 449105"/>
                  <a:gd name="connsiteY34" fmla="*/ 403800 h 475200"/>
                  <a:gd name="connsiteX35" fmla="*/ 64506 w 449105"/>
                  <a:gd name="connsiteY35" fmla="*/ 403200 h 475200"/>
                  <a:gd name="connsiteX36" fmla="*/ 74706 w 449105"/>
                  <a:gd name="connsiteY36" fmla="*/ 403200 h 475200"/>
                  <a:gd name="connsiteX37" fmla="*/ 75906 w 449105"/>
                  <a:gd name="connsiteY37" fmla="*/ 403800 h 475200"/>
                  <a:gd name="connsiteX38" fmla="*/ 90906 w 449105"/>
                  <a:gd name="connsiteY38" fmla="*/ 418200 h 475200"/>
                  <a:gd name="connsiteX39" fmla="*/ 74106 w 449105"/>
                  <a:gd name="connsiteY39" fmla="*/ 444000 h 475200"/>
                  <a:gd name="connsiteX40" fmla="*/ 288306 w 449105"/>
                  <a:gd name="connsiteY40" fmla="*/ 74400 h 475200"/>
                  <a:gd name="connsiteX41" fmla="*/ 338106 w 449105"/>
                  <a:gd name="connsiteY41" fmla="*/ 129600 h 475200"/>
                  <a:gd name="connsiteX42" fmla="*/ 338106 w 449105"/>
                  <a:gd name="connsiteY42" fmla="*/ 146400 h 475200"/>
                  <a:gd name="connsiteX43" fmla="*/ 266106 w 449105"/>
                  <a:gd name="connsiteY43" fmla="*/ 218400 h 475200"/>
                  <a:gd name="connsiteX44" fmla="*/ 194106 w 449105"/>
                  <a:gd name="connsiteY44" fmla="*/ 146400 h 475200"/>
                  <a:gd name="connsiteX45" fmla="*/ 194106 w 449105"/>
                  <a:gd name="connsiteY45" fmla="*/ 123600 h 475200"/>
                  <a:gd name="connsiteX46" fmla="*/ 288306 w 449105"/>
                  <a:gd name="connsiteY46" fmla="*/ 74400 h 475200"/>
                  <a:gd name="connsiteX47" fmla="*/ 230106 w 449105"/>
                  <a:gd name="connsiteY47" fmla="*/ 236400 h 475200"/>
                  <a:gd name="connsiteX48" fmla="*/ 230106 w 449105"/>
                  <a:gd name="connsiteY48" fmla="*/ 235200 h 475200"/>
                  <a:gd name="connsiteX49" fmla="*/ 302106 w 449105"/>
                  <a:gd name="connsiteY49" fmla="*/ 235200 h 475200"/>
                  <a:gd name="connsiteX50" fmla="*/ 302106 w 449105"/>
                  <a:gd name="connsiteY50" fmla="*/ 236400 h 475200"/>
                  <a:gd name="connsiteX51" fmla="*/ 312906 w 449105"/>
                  <a:gd name="connsiteY51" fmla="*/ 259800 h 475200"/>
                  <a:gd name="connsiteX52" fmla="*/ 266106 w 449105"/>
                  <a:gd name="connsiteY52" fmla="*/ 266400 h 475200"/>
                  <a:gd name="connsiteX53" fmla="*/ 219306 w 449105"/>
                  <a:gd name="connsiteY53" fmla="*/ 259800 h 475200"/>
                  <a:gd name="connsiteX54" fmla="*/ 230106 w 449105"/>
                  <a:gd name="connsiteY54" fmla="*/ 236400 h 47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449105" h="475200">
                    <a:moveTo>
                      <a:pt x="219906" y="285000"/>
                    </a:moveTo>
                    <a:cubicBezTo>
                      <a:pt x="250506" y="292200"/>
                      <a:pt x="282306" y="292200"/>
                      <a:pt x="312306" y="285000"/>
                    </a:cubicBezTo>
                    <a:lnTo>
                      <a:pt x="310506" y="320400"/>
                    </a:lnTo>
                    <a:lnTo>
                      <a:pt x="449106" y="320400"/>
                    </a:lnTo>
                    <a:cubicBezTo>
                      <a:pt x="445506" y="309600"/>
                      <a:pt x="438906" y="300600"/>
                      <a:pt x="429906" y="293400"/>
                    </a:cubicBezTo>
                    <a:cubicBezTo>
                      <a:pt x="411306" y="277200"/>
                      <a:pt x="384906" y="263400"/>
                      <a:pt x="348906" y="250200"/>
                    </a:cubicBezTo>
                    <a:lnTo>
                      <a:pt x="329706" y="242400"/>
                    </a:lnTo>
                    <a:cubicBezTo>
                      <a:pt x="327906" y="241200"/>
                      <a:pt x="326106" y="239400"/>
                      <a:pt x="326106" y="236400"/>
                    </a:cubicBezTo>
                    <a:lnTo>
                      <a:pt x="326106" y="227400"/>
                    </a:lnTo>
                    <a:cubicBezTo>
                      <a:pt x="344106" y="220800"/>
                      <a:pt x="366306" y="208800"/>
                      <a:pt x="374706" y="189600"/>
                    </a:cubicBezTo>
                    <a:cubicBezTo>
                      <a:pt x="390906" y="154800"/>
                      <a:pt x="374706" y="3000"/>
                      <a:pt x="267906" y="0"/>
                    </a:cubicBezTo>
                    <a:lnTo>
                      <a:pt x="264906" y="0"/>
                    </a:lnTo>
                    <a:cubicBezTo>
                      <a:pt x="157506" y="3000"/>
                      <a:pt x="141906" y="155400"/>
                      <a:pt x="157506" y="189600"/>
                    </a:cubicBezTo>
                    <a:cubicBezTo>
                      <a:pt x="166506" y="208200"/>
                      <a:pt x="188106" y="220200"/>
                      <a:pt x="206106" y="227400"/>
                    </a:cubicBezTo>
                    <a:lnTo>
                      <a:pt x="206106" y="236400"/>
                    </a:lnTo>
                    <a:cubicBezTo>
                      <a:pt x="206106" y="238800"/>
                      <a:pt x="204906" y="241200"/>
                      <a:pt x="202506" y="241800"/>
                    </a:cubicBezTo>
                    <a:lnTo>
                      <a:pt x="183906" y="249600"/>
                    </a:lnTo>
                    <a:lnTo>
                      <a:pt x="183906" y="249600"/>
                    </a:lnTo>
                    <a:cubicBezTo>
                      <a:pt x="147306" y="262800"/>
                      <a:pt x="121506" y="276600"/>
                      <a:pt x="102906" y="292800"/>
                    </a:cubicBezTo>
                    <a:cubicBezTo>
                      <a:pt x="89106" y="304200"/>
                      <a:pt x="81306" y="320400"/>
                      <a:pt x="80706" y="337800"/>
                    </a:cubicBezTo>
                    <a:lnTo>
                      <a:pt x="80706" y="378600"/>
                    </a:lnTo>
                    <a:cubicBezTo>
                      <a:pt x="75906" y="377400"/>
                      <a:pt x="71106" y="377400"/>
                      <a:pt x="66906" y="378000"/>
                    </a:cubicBezTo>
                    <a:lnTo>
                      <a:pt x="17706" y="216000"/>
                    </a:lnTo>
                    <a:cubicBezTo>
                      <a:pt x="15906" y="211200"/>
                      <a:pt x="11106" y="208800"/>
                      <a:pt x="6306" y="210000"/>
                    </a:cubicBezTo>
                    <a:cubicBezTo>
                      <a:pt x="1506" y="211200"/>
                      <a:pt x="-894" y="216600"/>
                      <a:pt x="306" y="220800"/>
                    </a:cubicBezTo>
                    <a:lnTo>
                      <a:pt x="49506" y="381600"/>
                    </a:lnTo>
                    <a:cubicBezTo>
                      <a:pt x="30906" y="387600"/>
                      <a:pt x="19506" y="398400"/>
                      <a:pt x="28506" y="433200"/>
                    </a:cubicBezTo>
                    <a:cubicBezTo>
                      <a:pt x="35706" y="461400"/>
                      <a:pt x="47106" y="469200"/>
                      <a:pt x="61506" y="469200"/>
                    </a:cubicBezTo>
                    <a:cubicBezTo>
                      <a:pt x="68106" y="469200"/>
                      <a:pt x="74106" y="468000"/>
                      <a:pt x="80706" y="466200"/>
                    </a:cubicBezTo>
                    <a:cubicBezTo>
                      <a:pt x="89106" y="464400"/>
                      <a:pt x="96306" y="460200"/>
                      <a:pt x="102306" y="454800"/>
                    </a:cubicBezTo>
                    <a:cubicBezTo>
                      <a:pt x="131106" y="466200"/>
                      <a:pt x="178506" y="472800"/>
                      <a:pt x="229506" y="475200"/>
                    </a:cubicBezTo>
                    <a:lnTo>
                      <a:pt x="219906" y="285000"/>
                    </a:lnTo>
                    <a:close/>
                    <a:moveTo>
                      <a:pt x="74106" y="444000"/>
                    </a:moveTo>
                    <a:cubicBezTo>
                      <a:pt x="56106" y="448800"/>
                      <a:pt x="56106" y="448800"/>
                      <a:pt x="50706" y="428400"/>
                    </a:cubicBezTo>
                    <a:cubicBezTo>
                      <a:pt x="45306" y="408000"/>
                      <a:pt x="45306" y="408000"/>
                      <a:pt x="62706" y="403800"/>
                    </a:cubicBezTo>
                    <a:lnTo>
                      <a:pt x="64506" y="403200"/>
                    </a:lnTo>
                    <a:cubicBezTo>
                      <a:pt x="68106" y="402600"/>
                      <a:pt x="71706" y="402600"/>
                      <a:pt x="74706" y="403200"/>
                    </a:cubicBezTo>
                    <a:lnTo>
                      <a:pt x="75906" y="403800"/>
                    </a:lnTo>
                    <a:cubicBezTo>
                      <a:pt x="83106" y="405600"/>
                      <a:pt x="89106" y="411000"/>
                      <a:pt x="90906" y="418200"/>
                    </a:cubicBezTo>
                    <a:cubicBezTo>
                      <a:pt x="93906" y="429600"/>
                      <a:pt x="86106" y="441600"/>
                      <a:pt x="74106" y="444000"/>
                    </a:cubicBezTo>
                    <a:close/>
                    <a:moveTo>
                      <a:pt x="288306" y="74400"/>
                    </a:moveTo>
                    <a:cubicBezTo>
                      <a:pt x="299706" y="94800"/>
                      <a:pt x="329106" y="100800"/>
                      <a:pt x="338106" y="129600"/>
                    </a:cubicBezTo>
                    <a:lnTo>
                      <a:pt x="338106" y="146400"/>
                    </a:lnTo>
                    <a:cubicBezTo>
                      <a:pt x="338106" y="186000"/>
                      <a:pt x="305706" y="218400"/>
                      <a:pt x="266106" y="218400"/>
                    </a:cubicBezTo>
                    <a:cubicBezTo>
                      <a:pt x="226506" y="218400"/>
                      <a:pt x="194106" y="186000"/>
                      <a:pt x="194106" y="146400"/>
                    </a:cubicBezTo>
                    <a:lnTo>
                      <a:pt x="194106" y="123600"/>
                    </a:lnTo>
                    <a:cubicBezTo>
                      <a:pt x="208506" y="97800"/>
                      <a:pt x="278706" y="102600"/>
                      <a:pt x="288306" y="74400"/>
                    </a:cubicBezTo>
                    <a:close/>
                    <a:moveTo>
                      <a:pt x="230106" y="236400"/>
                    </a:moveTo>
                    <a:lnTo>
                      <a:pt x="230106" y="235200"/>
                    </a:lnTo>
                    <a:cubicBezTo>
                      <a:pt x="252906" y="244800"/>
                      <a:pt x="279306" y="244800"/>
                      <a:pt x="302106" y="235200"/>
                    </a:cubicBezTo>
                    <a:lnTo>
                      <a:pt x="302106" y="236400"/>
                    </a:lnTo>
                    <a:cubicBezTo>
                      <a:pt x="302106" y="245400"/>
                      <a:pt x="306306" y="253800"/>
                      <a:pt x="312906" y="259800"/>
                    </a:cubicBezTo>
                    <a:cubicBezTo>
                      <a:pt x="297906" y="264600"/>
                      <a:pt x="282306" y="266400"/>
                      <a:pt x="266106" y="266400"/>
                    </a:cubicBezTo>
                    <a:cubicBezTo>
                      <a:pt x="250506" y="266400"/>
                      <a:pt x="234306" y="264600"/>
                      <a:pt x="219306" y="259800"/>
                    </a:cubicBezTo>
                    <a:cubicBezTo>
                      <a:pt x="225906" y="254400"/>
                      <a:pt x="230106" y="245400"/>
                      <a:pt x="230106" y="236400"/>
                    </a:cubicBezTo>
                    <a:close/>
                  </a:path>
                </a:pathLst>
              </a:custGeom>
              <a:solidFill>
                <a:schemeClr val="tx1"/>
              </a:solidFill>
              <a:ln w="59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53B1CBF-4A55-78E0-1C58-4E14A1051EFF}"/>
              </a:ext>
            </a:extLst>
          </p:cNvPr>
          <p:cNvSpPr txBox="1"/>
          <p:nvPr/>
        </p:nvSpPr>
        <p:spPr>
          <a:xfrm>
            <a:off x="438587" y="1344505"/>
            <a:ext cx="1144861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Bef>
                <a:spcPts val="300"/>
              </a:spcBef>
              <a:spcAft>
                <a:spcPts val="300"/>
              </a:spcAft>
            </a:pPr>
            <a:r>
              <a:rPr lang="en-GB" sz="2000" b="1" dirty="0"/>
              <a:t>Proposed solutions that are likely to reduce barriers and improve equity for gMG and NMOSD</a:t>
            </a:r>
          </a:p>
          <a:p>
            <a:pPr marL="0" lvl="1">
              <a:spcBef>
                <a:spcPts val="300"/>
              </a:spcBef>
              <a:spcAft>
                <a:spcPts val="300"/>
              </a:spcAft>
            </a:pPr>
            <a:endParaRPr lang="en-GB" baseline="30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B0061C-A371-2CCC-AACE-B2029A7044EB}"/>
              </a:ext>
            </a:extLst>
          </p:cNvPr>
          <p:cNvGrpSpPr/>
          <p:nvPr/>
        </p:nvGrpSpPr>
        <p:grpSpPr>
          <a:xfrm>
            <a:off x="614419" y="5274764"/>
            <a:ext cx="10963160" cy="935307"/>
            <a:chOff x="614419" y="5327772"/>
            <a:chExt cx="10963160" cy="93530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869837A-9FC7-D2D0-6BF0-EE80B1EF756D}"/>
                </a:ext>
              </a:extLst>
            </p:cNvPr>
            <p:cNvSpPr/>
            <p:nvPr/>
          </p:nvSpPr>
          <p:spPr>
            <a:xfrm>
              <a:off x="2295524" y="5327772"/>
              <a:ext cx="9282055" cy="935307"/>
            </a:xfrm>
            <a:prstGeom prst="rect">
              <a:avLst/>
            </a:prstGeom>
            <a:solidFill>
              <a:srgbClr val="E0F9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</a:rPr>
                <a:t>What actions can we all take to promote health equity?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5086BCF-D564-8F34-F0B5-E579EA0EA7C1}"/>
                </a:ext>
              </a:extLst>
            </p:cNvPr>
            <p:cNvSpPr/>
            <p:nvPr/>
          </p:nvSpPr>
          <p:spPr>
            <a:xfrm>
              <a:off x="614419" y="5327772"/>
              <a:ext cx="1681105" cy="935307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Key take away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566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FCAA-8E61-46FB-8E04-9CAE931DF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Acknowledgments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B22FF-7A3B-44D0-934F-2A7AEF8F9CB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Acknowledgements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B2819AA-E69F-BED4-3CDD-F82C09E9FA15}"/>
              </a:ext>
            </a:extLst>
          </p:cNvPr>
          <p:cNvSpPr txBox="1">
            <a:spLocks/>
          </p:cNvSpPr>
          <p:nvPr/>
        </p:nvSpPr>
        <p:spPr>
          <a:xfrm>
            <a:off x="274319" y="1346978"/>
            <a:ext cx="11515789" cy="4619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6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GB" sz="2800" b="1" dirty="0"/>
              <a:t>Thank you </a:t>
            </a:r>
            <a:r>
              <a:rPr lang="en-GB" sz="2800" dirty="0"/>
              <a:t>to everyone who </a:t>
            </a:r>
            <a:br>
              <a:rPr lang="en-GB" sz="2800" dirty="0"/>
            </a:br>
            <a:r>
              <a:rPr lang="en-GB" sz="2800" dirty="0"/>
              <a:t>contributed to this study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331566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FCAA-8E61-46FB-8E04-9CAE931DF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Contact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B22FF-7A3B-44D0-934F-2A7AEF8F9CB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Contact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65AD4C-9EDE-54BB-A6C4-65EA2AADAB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sz="2800" b="1" dirty="0"/>
              <a:t>Contact</a:t>
            </a:r>
          </a:p>
          <a:p>
            <a:pPr marL="0" indent="0" algn="ctr">
              <a:buNone/>
            </a:pPr>
            <a:r>
              <a:rPr lang="en-US" sz="2800" dirty="0">
                <a:hlinkClick r:id="rId3"/>
              </a:rPr>
              <a:t>Adrian.Kielhorn@alexion.com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849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6888A-C21C-47F6-8C04-848B502D7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Disclosures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9DB0B-4F83-436F-945D-55FE7AE131F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disclosures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7F8753-54C3-B7D7-3E8D-079899E73AAE}"/>
              </a:ext>
            </a:extLst>
          </p:cNvPr>
          <p:cNvSpPr txBox="1"/>
          <p:nvPr/>
        </p:nvSpPr>
        <p:spPr>
          <a:xfrm>
            <a:off x="565200" y="1344505"/>
            <a:ext cx="110743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b="1" dirty="0"/>
              <a:t>Lisa Feng, </a:t>
            </a:r>
            <a:r>
              <a:rPr lang="en-GB" sz="2000" b="1" dirty="0" err="1"/>
              <a:t>Josin</a:t>
            </a:r>
            <a:r>
              <a:rPr lang="en-GB" sz="2000" b="1" dirty="0"/>
              <a:t> James, Kelly McNeil-Posey, Barbara </a:t>
            </a:r>
            <a:r>
              <a:rPr lang="en-GB" sz="2000" b="1" dirty="0" err="1"/>
              <a:t>Mungin</a:t>
            </a:r>
            <a:r>
              <a:rPr lang="en-GB" sz="2000" b="1" dirty="0"/>
              <a:t>, Christine Rowe and Adrian </a:t>
            </a:r>
            <a:r>
              <a:rPr lang="en-GB" sz="2000" b="1" dirty="0" err="1"/>
              <a:t>Kielhorn</a:t>
            </a:r>
            <a:r>
              <a:rPr lang="en-GB" sz="2000" dirty="0"/>
              <a:t> are employees of and shareholders in Alexion, AstraZeneca Rare Disease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Wendy Everett </a:t>
            </a:r>
            <a:r>
              <a:rPr lang="en-GB" sz="2000" dirty="0"/>
              <a:t>has nothing to disclose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Stacey </a:t>
            </a:r>
            <a:r>
              <a:rPr lang="en-GB" sz="2000" b="1" dirty="0" err="1"/>
              <a:t>Tatroe</a:t>
            </a:r>
            <a:r>
              <a:rPr lang="en-GB" sz="2000" b="1" dirty="0"/>
              <a:t> </a:t>
            </a:r>
            <a:r>
              <a:rPr lang="en-GB" sz="2000" dirty="0"/>
              <a:t>receives speaker's bureau fees from Biogen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Paul </a:t>
            </a:r>
            <a:r>
              <a:rPr lang="en-GB" sz="2000" b="1" dirty="0" err="1"/>
              <a:t>Strumph</a:t>
            </a:r>
            <a:r>
              <a:rPr lang="en-GB" sz="2000" b="1" dirty="0"/>
              <a:t> </a:t>
            </a:r>
            <a:r>
              <a:rPr lang="en-GB" sz="2000" dirty="0"/>
              <a:t>is a board member at MGFA and employee of </a:t>
            </a:r>
            <a:r>
              <a:rPr lang="en-GB" sz="2000" dirty="0" err="1"/>
              <a:t>Seraxis</a:t>
            </a:r>
            <a:r>
              <a:rPr lang="en-GB" sz="2000" dirty="0"/>
              <a:t>, a cellular therapy company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Acknowledgments: </a:t>
            </a:r>
            <a:r>
              <a:rPr lang="en-GB" sz="2000" dirty="0"/>
              <a:t>Writing assistance was provided by Jon Carthy, PhD, Rebecca Spencer Martín, MSci and Rebecca Hornby, PhD, of Oxford PharmaGenesis, Oxford, UK, with funding from Alexion, AstraZeneca Rare Disease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Funding statement: </a:t>
            </a:r>
            <a:r>
              <a:rPr lang="en-GB" sz="2000" dirty="0"/>
              <a:t>This study was sponsored by Alexion, AstraZeneca Rare Disease</a:t>
            </a:r>
          </a:p>
        </p:txBody>
      </p:sp>
    </p:spTree>
    <p:extLst>
      <p:ext uri="{BB962C8B-B14F-4D97-AF65-F5344CB8AC3E}">
        <p14:creationId xmlns:p14="http://schemas.microsoft.com/office/powerpoint/2010/main" val="3942888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8939-DD7F-408C-8E9C-F7404F1F9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</a:t>
            </a:r>
            <a:r>
              <a:rPr lang="en-GB" dirty="0">
                <a:solidFill>
                  <a:srgbClr val="00A6CE"/>
                </a:solidFill>
              </a:rPr>
              <a:t>and Objectives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E796A-AAA9-443D-8805-6BCDABF6D2E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Background and objectives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CB87EA4-5093-05B1-399E-4D66959171D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74319" y="6127230"/>
            <a:ext cx="11179387" cy="493776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1. Black N </a:t>
            </a:r>
            <a:r>
              <a:rPr lang="en-GB" i="1" dirty="0"/>
              <a:t>et al</a:t>
            </a:r>
            <a:r>
              <a:rPr lang="en-GB" dirty="0"/>
              <a:t>. 2015. Available from: </a:t>
            </a:r>
            <a:r>
              <a:rPr lang="en-GB" dirty="0">
                <a:hlinkClick r:id="rId3"/>
              </a:rPr>
              <a:t>https://piru.ac.uk/assets/files/Rare%20diseases%20Final%20report.pdf</a:t>
            </a:r>
            <a:r>
              <a:rPr lang="en-GB" dirty="0"/>
              <a:t>; 2. Benito-Lozano J </a:t>
            </a:r>
            <a:r>
              <a:rPr lang="en-GB" i="1" dirty="0"/>
              <a:t>et al</a:t>
            </a:r>
            <a:r>
              <a:rPr lang="en-GB" dirty="0"/>
              <a:t>. </a:t>
            </a:r>
            <a:r>
              <a:rPr lang="en-GB" i="1" dirty="0"/>
              <a:t>Int J Environ Res Public Health</a:t>
            </a:r>
            <a:r>
              <a:rPr lang="en-GB" dirty="0"/>
              <a:t>. 2022; 19:6456.; 3. GAO. 2021. Available from: </a:t>
            </a:r>
            <a:r>
              <a:rPr lang="en-GB" dirty="0">
                <a:hlinkClick r:id="rId4"/>
              </a:rPr>
              <a:t>https://www.gao.gov/assets/gao-22-104235.pdf</a:t>
            </a:r>
            <a:r>
              <a:rPr lang="en-GB" dirty="0"/>
              <a:t>. </a:t>
            </a:r>
            <a:endParaRPr lang="en-GB" i="1" dirty="0"/>
          </a:p>
          <a:p>
            <a:pPr>
              <a:lnSpc>
                <a:spcPct val="100000"/>
              </a:lnSpc>
            </a:pPr>
            <a:r>
              <a:rPr lang="en-GB" dirty="0"/>
              <a:t>gMG, generalized myasthenia gravis, NMOSD, neuromyelitis optica spectrum disorder.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E24C3E-FA12-8DC6-E9D2-E0EE6FDF9E09}"/>
              </a:ext>
            </a:extLst>
          </p:cNvPr>
          <p:cNvSpPr txBox="1"/>
          <p:nvPr/>
        </p:nvSpPr>
        <p:spPr>
          <a:xfrm>
            <a:off x="565200" y="1344505"/>
            <a:ext cx="1107435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>
                <a:solidFill>
                  <a:srgbClr val="001E60"/>
                </a:solidFill>
              </a:rPr>
              <a:t>Background</a:t>
            </a:r>
            <a:endParaRPr lang="en-GB" sz="2000" b="1" dirty="0">
              <a:solidFill>
                <a:srgbClr val="001E60"/>
              </a:solidFill>
              <a:latin typeface="+mn-lt"/>
            </a:endParaRPr>
          </a:p>
          <a:p>
            <a:pPr marL="0" indent="0">
              <a:buNone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For patients with rare diseases, it can take years to receive a diagnosis and treatment</a:t>
            </a:r>
            <a:r>
              <a:rPr lang="en-GB" sz="2000" baseline="30000" dirty="0"/>
              <a:t>1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60363" indent="-342900">
              <a:buFont typeface="Arial" panose="020B0604020202020204" pitchFamily="34" charset="0"/>
              <a:buChar char="•"/>
            </a:pPr>
            <a:r>
              <a:rPr lang="en-GB" sz="2000" dirty="0"/>
              <a:t>Various barriers to timely diagnosis, and clinical, social and economic factors may prolong these time horizons</a:t>
            </a:r>
            <a:r>
              <a:rPr lang="en-GB" sz="2000" baseline="30000" dirty="0"/>
              <a:t>2,3</a:t>
            </a:r>
          </a:p>
          <a:p>
            <a:pPr marL="360363" indent="-342900">
              <a:buFont typeface="Arial" panose="020B0604020202020204" pitchFamily="34" charset="0"/>
              <a:buChar char="•"/>
            </a:pPr>
            <a:endParaRPr lang="en-GB" sz="2000" baseline="30000" dirty="0"/>
          </a:p>
          <a:p>
            <a:pPr marL="108000"/>
            <a:endParaRPr lang="en-GB" sz="2000" b="1" baseline="30000" dirty="0"/>
          </a:p>
          <a:p>
            <a:r>
              <a:rPr lang="en-GB" sz="2000" b="1" dirty="0"/>
              <a:t>Objectives</a:t>
            </a:r>
          </a:p>
          <a:p>
            <a:endParaRPr lang="en-GB" sz="1400" b="1" dirty="0"/>
          </a:p>
          <a:p>
            <a:pPr marL="360363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000" b="1" dirty="0"/>
              <a:t>ASPIRE project goal:</a:t>
            </a:r>
            <a:r>
              <a:rPr lang="en-GB" sz="2000" dirty="0"/>
              <a:t> identify, evaluate and better understand barriers to timely diagnosis and treatment among patients with rare autoimmune diseases: </a:t>
            </a:r>
          </a:p>
          <a:p>
            <a:pPr marL="817563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generalized myasthenia gravis (gMG)</a:t>
            </a:r>
          </a:p>
          <a:p>
            <a:pPr marL="817563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neuromyelitis optica spectrum disorder (NMOSD)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aseline="30000" dirty="0"/>
          </a:p>
          <a:p>
            <a:endParaRPr lang="en-GB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877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 – landscape assessment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Methods – Landscape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39518-8BC2-46CF-9065-3185D95DB88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gMG, generalized myasthenia gravis, NMOSD, neuromyelitis optica spectrum disorder.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BB9225-D670-DD05-53D5-B5D632D0394C}"/>
              </a:ext>
            </a:extLst>
          </p:cNvPr>
          <p:cNvSpPr txBox="1"/>
          <p:nvPr/>
        </p:nvSpPr>
        <p:spPr>
          <a:xfrm>
            <a:off x="565200" y="1344505"/>
            <a:ext cx="110743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/>
              <a:t>Landscape assessment – comprised of a literature review and interviews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</a:t>
            </a:r>
            <a:r>
              <a:rPr lang="en-GB" sz="2000" kern="1200" dirty="0"/>
              <a:t>argeted literature search to assess the patient advocacy organizations, registries </a:t>
            </a:r>
            <a:r>
              <a:rPr lang="en-GB" sz="2000" dirty="0"/>
              <a:t>and online communities </a:t>
            </a:r>
            <a:r>
              <a:rPr lang="en-GB" sz="2000" kern="1200" dirty="0"/>
              <a:t>relating to gMG and NMOSD in </a:t>
            </a:r>
            <a:r>
              <a:rPr lang="en-GB" sz="2000" kern="1200"/>
              <a:t>the US</a:t>
            </a:r>
            <a:endParaRPr lang="en-GB" sz="2000" kern="1200" dirty="0"/>
          </a:p>
          <a:p>
            <a:endParaRPr lang="en-GB" sz="2000" kern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Interviews conducted with representatives from: </a:t>
            </a:r>
            <a:endParaRPr lang="en-US" sz="2000" kern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b="1" dirty="0">
              <a:latin typeface="+mn-lt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8A2C454-521A-9BA7-5F16-09F9041E7F8F}"/>
              </a:ext>
            </a:extLst>
          </p:cNvPr>
          <p:cNvSpPr/>
          <p:nvPr/>
        </p:nvSpPr>
        <p:spPr>
          <a:xfrm>
            <a:off x="838200" y="2047689"/>
            <a:ext cx="10515600" cy="191691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14C33C7-FC30-178A-6A35-A574B3EA6E65}"/>
              </a:ext>
            </a:extLst>
          </p:cNvPr>
          <p:cNvSpPr/>
          <p:nvPr/>
        </p:nvSpPr>
        <p:spPr>
          <a:xfrm>
            <a:off x="838200" y="4226084"/>
            <a:ext cx="10515600" cy="191691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9F0C5F-73FA-B97B-293D-9FA2E81D3390}"/>
              </a:ext>
            </a:extLst>
          </p:cNvPr>
          <p:cNvSpPr/>
          <p:nvPr/>
        </p:nvSpPr>
        <p:spPr>
          <a:xfrm>
            <a:off x="7642028" y="3601058"/>
            <a:ext cx="2784936" cy="1720284"/>
          </a:xfrm>
          <a:prstGeom prst="rect">
            <a:avLst/>
          </a:prstGeom>
          <a:solidFill>
            <a:srgbClr val="007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ADDBA1-1D97-AEFE-3619-256D82A0CB8A}"/>
              </a:ext>
            </a:extLst>
          </p:cNvPr>
          <p:cNvSpPr/>
          <p:nvPr/>
        </p:nvSpPr>
        <p:spPr>
          <a:xfrm>
            <a:off x="4713175" y="3601058"/>
            <a:ext cx="2784936" cy="1720284"/>
          </a:xfrm>
          <a:prstGeom prst="rect">
            <a:avLst/>
          </a:prstGeom>
          <a:solidFill>
            <a:srgbClr val="007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19F750-9C4A-B051-87A0-66AD89716AB3}"/>
              </a:ext>
            </a:extLst>
          </p:cNvPr>
          <p:cNvSpPr/>
          <p:nvPr/>
        </p:nvSpPr>
        <p:spPr>
          <a:xfrm>
            <a:off x="1784323" y="3601058"/>
            <a:ext cx="2784935" cy="1720284"/>
          </a:xfrm>
          <a:prstGeom prst="rect">
            <a:avLst/>
          </a:prstGeom>
          <a:solidFill>
            <a:srgbClr val="007D9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4B6B799-7782-AC52-302F-004E859F6B70}"/>
              </a:ext>
            </a:extLst>
          </p:cNvPr>
          <p:cNvSpPr txBox="1"/>
          <p:nvPr/>
        </p:nvSpPr>
        <p:spPr>
          <a:xfrm>
            <a:off x="1784323" y="3609986"/>
            <a:ext cx="279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Patient advocacy 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organizations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B672880-27C1-0278-779B-8AA0D567AFC0}"/>
              </a:ext>
            </a:extLst>
          </p:cNvPr>
          <p:cNvSpPr txBox="1"/>
          <p:nvPr/>
        </p:nvSpPr>
        <p:spPr>
          <a:xfrm>
            <a:off x="5411580" y="3748485"/>
            <a:ext cx="1389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Providers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3692C-75B4-CE59-85E5-45C32CE267AC}"/>
              </a:ext>
            </a:extLst>
          </p:cNvPr>
          <p:cNvSpPr txBox="1"/>
          <p:nvPr/>
        </p:nvSpPr>
        <p:spPr>
          <a:xfrm>
            <a:off x="7495783" y="3609986"/>
            <a:ext cx="30774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Policymakers </a:t>
            </a:r>
            <a:r>
              <a:rPr lang="en-GB" sz="2000" dirty="0">
                <a:solidFill>
                  <a:schemeClr val="bg1"/>
                </a:solidFill>
              </a:rPr>
              <a:t>and </a:t>
            </a:r>
            <a:br>
              <a:rPr lang="en-GB" sz="2000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payers 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4AB178A-A855-EAAD-B563-F534B955A2FD}"/>
              </a:ext>
            </a:extLst>
          </p:cNvPr>
          <p:cNvGrpSpPr/>
          <p:nvPr/>
        </p:nvGrpSpPr>
        <p:grpSpPr>
          <a:xfrm>
            <a:off x="2834790" y="4262661"/>
            <a:ext cx="684000" cy="1030105"/>
            <a:chOff x="6626501" y="1933281"/>
            <a:chExt cx="740652" cy="1228464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47568E55-AA15-2102-4ACA-97580AA82915}"/>
                </a:ext>
              </a:extLst>
            </p:cNvPr>
            <p:cNvGrpSpPr/>
            <p:nvPr/>
          </p:nvGrpSpPr>
          <p:grpSpPr>
            <a:xfrm>
              <a:off x="6626501" y="1933281"/>
              <a:ext cx="560441" cy="1228464"/>
              <a:chOff x="10788635" y="2549052"/>
              <a:chExt cx="560441" cy="1228464"/>
            </a:xfrm>
          </p:grpSpPr>
          <p:grpSp>
            <p:nvGrpSpPr>
              <p:cNvPr id="97" name="Graphic 175">
                <a:extLst>
                  <a:ext uri="{FF2B5EF4-FFF2-40B4-BE49-F238E27FC236}">
                    <a16:creationId xmlns:a16="http://schemas.microsoft.com/office/drawing/2014/main" id="{027B4423-BB78-EFF2-6767-A5E82864324F}"/>
                  </a:ext>
                </a:extLst>
              </p:cNvPr>
              <p:cNvGrpSpPr/>
              <p:nvPr/>
            </p:nvGrpSpPr>
            <p:grpSpPr>
              <a:xfrm>
                <a:off x="10821462" y="2582671"/>
                <a:ext cx="494786" cy="1159249"/>
                <a:chOff x="10821462" y="2582671"/>
                <a:chExt cx="494786" cy="1159249"/>
              </a:xfrm>
              <a:solidFill>
                <a:srgbClr val="FFFFFF"/>
              </a:solidFill>
            </p:grpSpPr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307684F9-229C-2E14-73AE-EF823FE5C939}"/>
                    </a:ext>
                  </a:extLst>
                </p:cNvPr>
                <p:cNvSpPr/>
                <p:nvPr/>
              </p:nvSpPr>
              <p:spPr>
                <a:xfrm>
                  <a:off x="10944467" y="2582671"/>
                  <a:ext cx="248382" cy="248382"/>
                </a:xfrm>
                <a:custGeom>
                  <a:avLst/>
                  <a:gdLst>
                    <a:gd name="connsiteX0" fmla="*/ 124191 w 248382"/>
                    <a:gd name="connsiteY0" fmla="*/ 248382 h 248382"/>
                    <a:gd name="connsiteX1" fmla="*/ 248382 w 248382"/>
                    <a:gd name="connsiteY1" fmla="*/ 124191 h 248382"/>
                    <a:gd name="connsiteX2" fmla="*/ 124191 w 248382"/>
                    <a:gd name="connsiteY2" fmla="*/ 0 h 248382"/>
                    <a:gd name="connsiteX3" fmla="*/ 0 w 248382"/>
                    <a:gd name="connsiteY3" fmla="*/ 124191 h 248382"/>
                    <a:gd name="connsiteX4" fmla="*/ 124191 w 248382"/>
                    <a:gd name="connsiteY4" fmla="*/ 248382 h 248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8382" h="248382">
                      <a:moveTo>
                        <a:pt x="124191" y="248382"/>
                      </a:moveTo>
                      <a:cubicBezTo>
                        <a:pt x="192615" y="248382"/>
                        <a:pt x="248382" y="192615"/>
                        <a:pt x="248382" y="124191"/>
                      </a:cubicBezTo>
                      <a:cubicBezTo>
                        <a:pt x="248382" y="55767"/>
                        <a:pt x="193010" y="0"/>
                        <a:pt x="124191" y="0"/>
                      </a:cubicBezTo>
                      <a:cubicBezTo>
                        <a:pt x="55372" y="0"/>
                        <a:pt x="0" y="55767"/>
                        <a:pt x="0" y="124191"/>
                      </a:cubicBezTo>
                      <a:cubicBezTo>
                        <a:pt x="0" y="192615"/>
                        <a:pt x="55767" y="248382"/>
                        <a:pt x="124191" y="24838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1A433E43-6A54-1A57-D9FD-9BBEEB1352B1}"/>
                    </a:ext>
                  </a:extLst>
                </p:cNvPr>
                <p:cNvSpPr/>
                <p:nvPr/>
              </p:nvSpPr>
              <p:spPr>
                <a:xfrm>
                  <a:off x="10821462" y="2900268"/>
                  <a:ext cx="494786" cy="841652"/>
                </a:xfrm>
                <a:custGeom>
                  <a:avLst/>
                  <a:gdLst>
                    <a:gd name="connsiteX0" fmla="*/ 433878 w 494786"/>
                    <a:gd name="connsiteY0" fmla="*/ 75543 h 841652"/>
                    <a:gd name="connsiteX1" fmla="*/ 361894 w 494786"/>
                    <a:gd name="connsiteY1" fmla="*/ 3164 h 841652"/>
                    <a:gd name="connsiteX2" fmla="*/ 357939 w 494786"/>
                    <a:gd name="connsiteY2" fmla="*/ 1978 h 841652"/>
                    <a:gd name="connsiteX3" fmla="*/ 348051 w 494786"/>
                    <a:gd name="connsiteY3" fmla="*/ 0 h 841652"/>
                    <a:gd name="connsiteX4" fmla="*/ 146735 w 494786"/>
                    <a:gd name="connsiteY4" fmla="*/ 0 h 841652"/>
                    <a:gd name="connsiteX5" fmla="*/ 139616 w 494786"/>
                    <a:gd name="connsiteY5" fmla="*/ 1187 h 841652"/>
                    <a:gd name="connsiteX6" fmla="*/ 136452 w 494786"/>
                    <a:gd name="connsiteY6" fmla="*/ 1978 h 841652"/>
                    <a:gd name="connsiteX7" fmla="*/ 132892 w 494786"/>
                    <a:gd name="connsiteY7" fmla="*/ 2769 h 841652"/>
                    <a:gd name="connsiteX8" fmla="*/ 60909 w 494786"/>
                    <a:gd name="connsiteY8" fmla="*/ 75148 h 841652"/>
                    <a:gd name="connsiteX9" fmla="*/ 0 w 494786"/>
                    <a:gd name="connsiteY9" fmla="*/ 395118 h 841652"/>
                    <a:gd name="connsiteX10" fmla="*/ 0 w 494786"/>
                    <a:gd name="connsiteY10" fmla="*/ 429132 h 841652"/>
                    <a:gd name="connsiteX11" fmla="*/ 26104 w 494786"/>
                    <a:gd name="connsiteY11" fmla="*/ 456027 h 841652"/>
                    <a:gd name="connsiteX12" fmla="*/ 66051 w 494786"/>
                    <a:gd name="connsiteY12" fmla="*/ 449303 h 841652"/>
                    <a:gd name="connsiteX13" fmla="*/ 76729 w 494786"/>
                    <a:gd name="connsiteY13" fmla="*/ 431109 h 841652"/>
                    <a:gd name="connsiteX14" fmla="*/ 76729 w 494786"/>
                    <a:gd name="connsiteY14" fmla="*/ 387999 h 841652"/>
                    <a:gd name="connsiteX15" fmla="*/ 76729 w 494786"/>
                    <a:gd name="connsiteY15" fmla="*/ 378506 h 841652"/>
                    <a:gd name="connsiteX16" fmla="*/ 109953 w 494786"/>
                    <a:gd name="connsiteY16" fmla="*/ 151086 h 841652"/>
                    <a:gd name="connsiteX17" fmla="*/ 118258 w 494786"/>
                    <a:gd name="connsiteY17" fmla="*/ 147922 h 841652"/>
                    <a:gd name="connsiteX18" fmla="*/ 122609 w 494786"/>
                    <a:gd name="connsiteY18" fmla="*/ 792609 h 841652"/>
                    <a:gd name="connsiteX19" fmla="*/ 170466 w 494786"/>
                    <a:gd name="connsiteY19" fmla="*/ 841652 h 841652"/>
                    <a:gd name="connsiteX20" fmla="*/ 218323 w 494786"/>
                    <a:gd name="connsiteY20" fmla="*/ 792609 h 841652"/>
                    <a:gd name="connsiteX21" fmla="*/ 218323 w 494786"/>
                    <a:gd name="connsiteY21" fmla="*/ 493205 h 841652"/>
                    <a:gd name="connsiteX22" fmla="*/ 275672 w 494786"/>
                    <a:gd name="connsiteY22" fmla="*/ 493205 h 841652"/>
                    <a:gd name="connsiteX23" fmla="*/ 275672 w 494786"/>
                    <a:gd name="connsiteY23" fmla="*/ 792609 h 841652"/>
                    <a:gd name="connsiteX24" fmla="*/ 323530 w 494786"/>
                    <a:gd name="connsiteY24" fmla="*/ 841652 h 841652"/>
                    <a:gd name="connsiteX25" fmla="*/ 371387 w 494786"/>
                    <a:gd name="connsiteY25" fmla="*/ 792609 h 841652"/>
                    <a:gd name="connsiteX26" fmla="*/ 377319 w 494786"/>
                    <a:gd name="connsiteY26" fmla="*/ 142780 h 841652"/>
                    <a:gd name="connsiteX27" fmla="*/ 384439 w 494786"/>
                    <a:gd name="connsiteY27" fmla="*/ 145944 h 841652"/>
                    <a:gd name="connsiteX28" fmla="*/ 418057 w 494786"/>
                    <a:gd name="connsiteY28" fmla="*/ 395118 h 841652"/>
                    <a:gd name="connsiteX29" fmla="*/ 418057 w 494786"/>
                    <a:gd name="connsiteY29" fmla="*/ 408170 h 841652"/>
                    <a:gd name="connsiteX30" fmla="*/ 418057 w 494786"/>
                    <a:gd name="connsiteY30" fmla="*/ 429923 h 841652"/>
                    <a:gd name="connsiteX31" fmla="*/ 429527 w 494786"/>
                    <a:gd name="connsiteY31" fmla="*/ 456422 h 841652"/>
                    <a:gd name="connsiteX32" fmla="*/ 475802 w 494786"/>
                    <a:gd name="connsiteY32" fmla="*/ 460377 h 841652"/>
                    <a:gd name="connsiteX33" fmla="*/ 494787 w 494786"/>
                    <a:gd name="connsiteY33" fmla="*/ 429132 h 841652"/>
                    <a:gd name="connsiteX34" fmla="*/ 494787 w 494786"/>
                    <a:gd name="connsiteY34" fmla="*/ 395118 h 841652"/>
                    <a:gd name="connsiteX35" fmla="*/ 433878 w 494786"/>
                    <a:gd name="connsiteY35" fmla="*/ 75148 h 841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494786" h="841652">
                      <a:moveTo>
                        <a:pt x="433878" y="75543"/>
                      </a:moveTo>
                      <a:cubicBezTo>
                        <a:pt x="405796" y="25708"/>
                        <a:pt x="371782" y="5933"/>
                        <a:pt x="361894" y="3164"/>
                      </a:cubicBezTo>
                      <a:cubicBezTo>
                        <a:pt x="359917" y="2373"/>
                        <a:pt x="358730" y="2373"/>
                        <a:pt x="357939" y="1978"/>
                      </a:cubicBezTo>
                      <a:cubicBezTo>
                        <a:pt x="352402" y="396"/>
                        <a:pt x="350029" y="0"/>
                        <a:pt x="348051" y="0"/>
                      </a:cubicBezTo>
                      <a:lnTo>
                        <a:pt x="146735" y="0"/>
                      </a:lnTo>
                      <a:cubicBezTo>
                        <a:pt x="144362" y="0"/>
                        <a:pt x="141989" y="396"/>
                        <a:pt x="139616" y="1187"/>
                      </a:cubicBezTo>
                      <a:lnTo>
                        <a:pt x="136452" y="1978"/>
                      </a:lnTo>
                      <a:cubicBezTo>
                        <a:pt x="136452" y="1978"/>
                        <a:pt x="134079" y="2373"/>
                        <a:pt x="132892" y="2769"/>
                      </a:cubicBezTo>
                      <a:cubicBezTo>
                        <a:pt x="128937" y="3955"/>
                        <a:pt x="93341" y="17007"/>
                        <a:pt x="60909" y="75148"/>
                      </a:cubicBezTo>
                      <a:cubicBezTo>
                        <a:pt x="20567" y="146735"/>
                        <a:pt x="0" y="254315"/>
                        <a:pt x="0" y="395118"/>
                      </a:cubicBezTo>
                      <a:cubicBezTo>
                        <a:pt x="0" y="406192"/>
                        <a:pt x="0" y="417662"/>
                        <a:pt x="0" y="429132"/>
                      </a:cubicBezTo>
                      <a:cubicBezTo>
                        <a:pt x="396" y="445743"/>
                        <a:pt x="15029" y="452072"/>
                        <a:pt x="26104" y="456027"/>
                      </a:cubicBezTo>
                      <a:cubicBezTo>
                        <a:pt x="39156" y="460377"/>
                        <a:pt x="54976" y="457609"/>
                        <a:pt x="66051" y="449303"/>
                      </a:cubicBezTo>
                      <a:cubicBezTo>
                        <a:pt x="73170" y="444161"/>
                        <a:pt x="76729" y="437438"/>
                        <a:pt x="76729" y="431109"/>
                      </a:cubicBezTo>
                      <a:cubicBezTo>
                        <a:pt x="76729" y="422408"/>
                        <a:pt x="76729" y="401446"/>
                        <a:pt x="76729" y="387999"/>
                      </a:cubicBezTo>
                      <a:lnTo>
                        <a:pt x="76729" y="378506"/>
                      </a:lnTo>
                      <a:cubicBezTo>
                        <a:pt x="76729" y="278441"/>
                        <a:pt x="85826" y="216346"/>
                        <a:pt x="109953" y="151086"/>
                      </a:cubicBezTo>
                      <a:lnTo>
                        <a:pt x="118258" y="147922"/>
                      </a:lnTo>
                      <a:lnTo>
                        <a:pt x="122609" y="792609"/>
                      </a:lnTo>
                      <a:cubicBezTo>
                        <a:pt x="122609" y="819503"/>
                        <a:pt x="143967" y="841652"/>
                        <a:pt x="170466" y="841652"/>
                      </a:cubicBezTo>
                      <a:cubicBezTo>
                        <a:pt x="196965" y="841652"/>
                        <a:pt x="218323" y="819899"/>
                        <a:pt x="218323" y="792609"/>
                      </a:cubicBezTo>
                      <a:lnTo>
                        <a:pt x="218323" y="493205"/>
                      </a:lnTo>
                      <a:lnTo>
                        <a:pt x="275672" y="493205"/>
                      </a:lnTo>
                      <a:lnTo>
                        <a:pt x="275672" y="792609"/>
                      </a:lnTo>
                      <a:cubicBezTo>
                        <a:pt x="275672" y="819503"/>
                        <a:pt x="297030" y="841652"/>
                        <a:pt x="323530" y="841652"/>
                      </a:cubicBezTo>
                      <a:cubicBezTo>
                        <a:pt x="350029" y="841652"/>
                        <a:pt x="371387" y="819899"/>
                        <a:pt x="371387" y="792609"/>
                      </a:cubicBezTo>
                      <a:lnTo>
                        <a:pt x="377319" y="142780"/>
                      </a:lnTo>
                      <a:lnTo>
                        <a:pt x="384439" y="145944"/>
                      </a:lnTo>
                      <a:cubicBezTo>
                        <a:pt x="406983" y="206853"/>
                        <a:pt x="418057" y="288329"/>
                        <a:pt x="418057" y="395118"/>
                      </a:cubicBezTo>
                      <a:cubicBezTo>
                        <a:pt x="418057" y="399468"/>
                        <a:pt x="418057" y="403819"/>
                        <a:pt x="418057" y="408170"/>
                      </a:cubicBezTo>
                      <a:cubicBezTo>
                        <a:pt x="418057" y="415289"/>
                        <a:pt x="418057" y="422408"/>
                        <a:pt x="418057" y="429923"/>
                      </a:cubicBezTo>
                      <a:cubicBezTo>
                        <a:pt x="418057" y="435460"/>
                        <a:pt x="419244" y="449303"/>
                        <a:pt x="429527" y="456422"/>
                      </a:cubicBezTo>
                      <a:cubicBezTo>
                        <a:pt x="442579" y="465519"/>
                        <a:pt x="465519" y="464728"/>
                        <a:pt x="475802" y="460377"/>
                      </a:cubicBezTo>
                      <a:cubicBezTo>
                        <a:pt x="487272" y="455236"/>
                        <a:pt x="494391" y="443370"/>
                        <a:pt x="494787" y="429132"/>
                      </a:cubicBezTo>
                      <a:cubicBezTo>
                        <a:pt x="494787" y="417662"/>
                        <a:pt x="494787" y="406192"/>
                        <a:pt x="494787" y="395118"/>
                      </a:cubicBezTo>
                      <a:cubicBezTo>
                        <a:pt x="494787" y="254315"/>
                        <a:pt x="474220" y="146735"/>
                        <a:pt x="433878" y="7514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E04F68A-629C-BEC2-3000-6F7B0D59E3DA}"/>
                  </a:ext>
                </a:extLst>
              </p:cNvPr>
              <p:cNvGrpSpPr/>
              <p:nvPr/>
            </p:nvGrpSpPr>
            <p:grpSpPr>
              <a:xfrm>
                <a:off x="10788635" y="2549052"/>
                <a:ext cx="560441" cy="1228464"/>
                <a:chOff x="10788635" y="2549052"/>
                <a:chExt cx="560441" cy="1228464"/>
              </a:xfrm>
            </p:grpSpPr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B09262F7-227D-8178-6DD6-036AEB9B0608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782ABCDB-45F6-199A-E0C5-1F3724BAC659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576971E5-70D1-DD37-6EC1-5B8E3924C342}"/>
                    </a:ext>
                  </a:extLst>
                </p:cNvPr>
                <p:cNvSpPr/>
                <p:nvPr/>
              </p:nvSpPr>
              <p:spPr>
                <a:xfrm>
                  <a:off x="10788635" y="2549052"/>
                  <a:ext cx="560441" cy="1228464"/>
                </a:xfrm>
                <a:custGeom>
                  <a:avLst/>
                  <a:gdLst>
                    <a:gd name="connsiteX0" fmla="*/ 560442 w 560441"/>
                    <a:gd name="connsiteY0" fmla="*/ 746729 h 1228464"/>
                    <a:gd name="connsiteX1" fmla="*/ 495578 w 560441"/>
                    <a:gd name="connsiteY1" fmla="*/ 410543 h 1228464"/>
                    <a:gd name="connsiteX2" fmla="*/ 405796 w 560441"/>
                    <a:gd name="connsiteY2" fmla="*/ 323134 h 1228464"/>
                    <a:gd name="connsiteX3" fmla="*/ 404610 w 560441"/>
                    <a:gd name="connsiteY3" fmla="*/ 323134 h 1228464"/>
                    <a:gd name="connsiteX4" fmla="*/ 400655 w 560441"/>
                    <a:gd name="connsiteY4" fmla="*/ 321552 h 1228464"/>
                    <a:gd name="connsiteX5" fmla="*/ 398281 w 560441"/>
                    <a:gd name="connsiteY5" fmla="*/ 320761 h 1228464"/>
                    <a:gd name="connsiteX6" fmla="*/ 380879 w 560441"/>
                    <a:gd name="connsiteY6" fmla="*/ 317993 h 1228464"/>
                    <a:gd name="connsiteX7" fmla="*/ 288329 w 560441"/>
                    <a:gd name="connsiteY7" fmla="*/ 317993 h 1228464"/>
                    <a:gd name="connsiteX8" fmla="*/ 322739 w 560441"/>
                    <a:gd name="connsiteY8" fmla="*/ 308105 h 1228464"/>
                    <a:gd name="connsiteX9" fmla="*/ 437833 w 560441"/>
                    <a:gd name="connsiteY9" fmla="*/ 157414 h 1228464"/>
                    <a:gd name="connsiteX10" fmla="*/ 280419 w 560441"/>
                    <a:gd name="connsiteY10" fmla="*/ 0 h 1228464"/>
                    <a:gd name="connsiteX11" fmla="*/ 122609 w 560441"/>
                    <a:gd name="connsiteY11" fmla="*/ 157810 h 1228464"/>
                    <a:gd name="connsiteX12" fmla="*/ 237703 w 560441"/>
                    <a:gd name="connsiteY12" fmla="*/ 308500 h 1228464"/>
                    <a:gd name="connsiteX13" fmla="*/ 272113 w 560441"/>
                    <a:gd name="connsiteY13" fmla="*/ 318388 h 1228464"/>
                    <a:gd name="connsiteX14" fmla="*/ 179563 w 560441"/>
                    <a:gd name="connsiteY14" fmla="*/ 318388 h 1228464"/>
                    <a:gd name="connsiteX15" fmla="*/ 164533 w 560441"/>
                    <a:gd name="connsiteY15" fmla="*/ 320761 h 1228464"/>
                    <a:gd name="connsiteX16" fmla="*/ 156623 w 560441"/>
                    <a:gd name="connsiteY16" fmla="*/ 322739 h 1228464"/>
                    <a:gd name="connsiteX17" fmla="*/ 64864 w 560441"/>
                    <a:gd name="connsiteY17" fmla="*/ 410543 h 1228464"/>
                    <a:gd name="connsiteX18" fmla="*/ 0 w 560441"/>
                    <a:gd name="connsiteY18" fmla="*/ 746729 h 1228464"/>
                    <a:gd name="connsiteX19" fmla="*/ 0 w 560441"/>
                    <a:gd name="connsiteY19" fmla="*/ 781534 h 1228464"/>
                    <a:gd name="connsiteX20" fmla="*/ 62491 w 560441"/>
                    <a:gd name="connsiteY20" fmla="*/ 840861 h 1228464"/>
                    <a:gd name="connsiteX21" fmla="*/ 113512 w 560441"/>
                    <a:gd name="connsiteY21" fmla="*/ 810802 h 1228464"/>
                    <a:gd name="connsiteX22" fmla="*/ 122609 w 560441"/>
                    <a:gd name="connsiteY22" fmla="*/ 794982 h 1228464"/>
                    <a:gd name="connsiteX23" fmla="*/ 122609 w 560441"/>
                    <a:gd name="connsiteY23" fmla="*/ 1144220 h 1228464"/>
                    <a:gd name="connsiteX24" fmla="*/ 203294 w 560441"/>
                    <a:gd name="connsiteY24" fmla="*/ 1228464 h 1228464"/>
                    <a:gd name="connsiteX25" fmla="*/ 275277 w 560441"/>
                    <a:gd name="connsiteY25" fmla="*/ 1182585 h 1228464"/>
                    <a:gd name="connsiteX26" fmla="*/ 279628 w 560441"/>
                    <a:gd name="connsiteY26" fmla="*/ 1173488 h 1228464"/>
                    <a:gd name="connsiteX27" fmla="*/ 283978 w 560441"/>
                    <a:gd name="connsiteY27" fmla="*/ 1182585 h 1228464"/>
                    <a:gd name="connsiteX28" fmla="*/ 355962 w 560441"/>
                    <a:gd name="connsiteY28" fmla="*/ 1228464 h 1228464"/>
                    <a:gd name="connsiteX29" fmla="*/ 436646 w 560441"/>
                    <a:gd name="connsiteY29" fmla="*/ 1144220 h 1228464"/>
                    <a:gd name="connsiteX30" fmla="*/ 436646 w 560441"/>
                    <a:gd name="connsiteY30" fmla="*/ 794982 h 1228464"/>
                    <a:gd name="connsiteX31" fmla="*/ 445743 w 560441"/>
                    <a:gd name="connsiteY31" fmla="*/ 810802 h 1228464"/>
                    <a:gd name="connsiteX32" fmla="*/ 454444 w 560441"/>
                    <a:gd name="connsiteY32" fmla="*/ 822272 h 1228464"/>
                    <a:gd name="connsiteX33" fmla="*/ 498346 w 560441"/>
                    <a:gd name="connsiteY33" fmla="*/ 840861 h 1228464"/>
                    <a:gd name="connsiteX34" fmla="*/ 558860 w 560441"/>
                    <a:gd name="connsiteY34" fmla="*/ 781139 h 1228464"/>
                    <a:gd name="connsiteX35" fmla="*/ 558860 w 560441"/>
                    <a:gd name="connsiteY35" fmla="*/ 746334 h 1228464"/>
                    <a:gd name="connsiteX36" fmla="*/ 155832 w 560441"/>
                    <a:gd name="connsiteY36" fmla="*/ 157810 h 1228464"/>
                    <a:gd name="connsiteX37" fmla="*/ 280023 w 560441"/>
                    <a:gd name="connsiteY37" fmla="*/ 33619 h 1228464"/>
                    <a:gd name="connsiteX38" fmla="*/ 404214 w 560441"/>
                    <a:gd name="connsiteY38" fmla="*/ 157810 h 1228464"/>
                    <a:gd name="connsiteX39" fmla="*/ 280023 w 560441"/>
                    <a:gd name="connsiteY39" fmla="*/ 282001 h 1228464"/>
                    <a:gd name="connsiteX40" fmla="*/ 155832 w 560441"/>
                    <a:gd name="connsiteY40" fmla="*/ 157810 h 1228464"/>
                    <a:gd name="connsiteX41" fmla="*/ 526823 w 560441"/>
                    <a:gd name="connsiteY41" fmla="*/ 780743 h 1228464"/>
                    <a:gd name="connsiteX42" fmla="*/ 507839 w 560441"/>
                    <a:gd name="connsiteY42" fmla="*/ 811989 h 1228464"/>
                    <a:gd name="connsiteX43" fmla="*/ 461564 w 560441"/>
                    <a:gd name="connsiteY43" fmla="*/ 808034 h 1228464"/>
                    <a:gd name="connsiteX44" fmla="*/ 450094 w 560441"/>
                    <a:gd name="connsiteY44" fmla="*/ 781534 h 1228464"/>
                    <a:gd name="connsiteX45" fmla="*/ 450094 w 560441"/>
                    <a:gd name="connsiteY45" fmla="*/ 759781 h 1228464"/>
                    <a:gd name="connsiteX46" fmla="*/ 450094 w 560441"/>
                    <a:gd name="connsiteY46" fmla="*/ 746729 h 1228464"/>
                    <a:gd name="connsiteX47" fmla="*/ 416475 w 560441"/>
                    <a:gd name="connsiteY47" fmla="*/ 497556 h 1228464"/>
                    <a:gd name="connsiteX48" fmla="*/ 409356 w 560441"/>
                    <a:gd name="connsiteY48" fmla="*/ 494392 h 1228464"/>
                    <a:gd name="connsiteX49" fmla="*/ 403423 w 560441"/>
                    <a:gd name="connsiteY49" fmla="*/ 1144220 h 1228464"/>
                    <a:gd name="connsiteX50" fmla="*/ 355566 w 560441"/>
                    <a:gd name="connsiteY50" fmla="*/ 1193263 h 1228464"/>
                    <a:gd name="connsiteX51" fmla="*/ 307709 w 560441"/>
                    <a:gd name="connsiteY51" fmla="*/ 1144220 h 1228464"/>
                    <a:gd name="connsiteX52" fmla="*/ 307709 w 560441"/>
                    <a:gd name="connsiteY52" fmla="*/ 844816 h 1228464"/>
                    <a:gd name="connsiteX53" fmla="*/ 250360 w 560441"/>
                    <a:gd name="connsiteY53" fmla="*/ 844816 h 1228464"/>
                    <a:gd name="connsiteX54" fmla="*/ 250360 w 560441"/>
                    <a:gd name="connsiteY54" fmla="*/ 1144220 h 1228464"/>
                    <a:gd name="connsiteX55" fmla="*/ 202503 w 560441"/>
                    <a:gd name="connsiteY55" fmla="*/ 1193263 h 1228464"/>
                    <a:gd name="connsiteX56" fmla="*/ 154646 w 560441"/>
                    <a:gd name="connsiteY56" fmla="*/ 1144220 h 1228464"/>
                    <a:gd name="connsiteX57" fmla="*/ 150295 w 560441"/>
                    <a:gd name="connsiteY57" fmla="*/ 499533 h 1228464"/>
                    <a:gd name="connsiteX58" fmla="*/ 141989 w 560441"/>
                    <a:gd name="connsiteY58" fmla="*/ 502697 h 1228464"/>
                    <a:gd name="connsiteX59" fmla="*/ 108766 w 560441"/>
                    <a:gd name="connsiteY59" fmla="*/ 730117 h 1228464"/>
                    <a:gd name="connsiteX60" fmla="*/ 108766 w 560441"/>
                    <a:gd name="connsiteY60" fmla="*/ 739610 h 1228464"/>
                    <a:gd name="connsiteX61" fmla="*/ 108766 w 560441"/>
                    <a:gd name="connsiteY61" fmla="*/ 782721 h 1228464"/>
                    <a:gd name="connsiteX62" fmla="*/ 98087 w 560441"/>
                    <a:gd name="connsiteY62" fmla="*/ 800914 h 1228464"/>
                    <a:gd name="connsiteX63" fmla="*/ 58140 w 560441"/>
                    <a:gd name="connsiteY63" fmla="*/ 807638 h 1228464"/>
                    <a:gd name="connsiteX64" fmla="*/ 32037 w 560441"/>
                    <a:gd name="connsiteY64" fmla="*/ 780743 h 1228464"/>
                    <a:gd name="connsiteX65" fmla="*/ 32037 w 560441"/>
                    <a:gd name="connsiteY65" fmla="*/ 746729 h 1228464"/>
                    <a:gd name="connsiteX66" fmla="*/ 92946 w 560441"/>
                    <a:gd name="connsiteY66" fmla="*/ 426759 h 1228464"/>
                    <a:gd name="connsiteX67" fmla="*/ 164929 w 560441"/>
                    <a:gd name="connsiteY67" fmla="*/ 354380 h 1228464"/>
                    <a:gd name="connsiteX68" fmla="*/ 168488 w 560441"/>
                    <a:gd name="connsiteY68" fmla="*/ 353589 h 1228464"/>
                    <a:gd name="connsiteX69" fmla="*/ 171653 w 560441"/>
                    <a:gd name="connsiteY69" fmla="*/ 352798 h 1228464"/>
                    <a:gd name="connsiteX70" fmla="*/ 178772 w 560441"/>
                    <a:gd name="connsiteY70" fmla="*/ 351611 h 1228464"/>
                    <a:gd name="connsiteX71" fmla="*/ 379692 w 560441"/>
                    <a:gd name="connsiteY71" fmla="*/ 351611 h 1228464"/>
                    <a:gd name="connsiteX72" fmla="*/ 389580 w 560441"/>
                    <a:gd name="connsiteY72" fmla="*/ 353589 h 1228464"/>
                    <a:gd name="connsiteX73" fmla="*/ 393535 w 560441"/>
                    <a:gd name="connsiteY73" fmla="*/ 354775 h 1228464"/>
                    <a:gd name="connsiteX74" fmla="*/ 465519 w 560441"/>
                    <a:gd name="connsiteY74" fmla="*/ 427154 h 1228464"/>
                    <a:gd name="connsiteX75" fmla="*/ 526428 w 560441"/>
                    <a:gd name="connsiteY75" fmla="*/ 747124 h 1228464"/>
                    <a:gd name="connsiteX76" fmla="*/ 526428 w 560441"/>
                    <a:gd name="connsiteY76" fmla="*/ 781139 h 1228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</a:cxnLst>
                  <a:rect l="l" t="t" r="r" b="b"/>
                  <a:pathLst>
                    <a:path w="560441" h="1228464">
                      <a:moveTo>
                        <a:pt x="560442" y="746729"/>
                      </a:moveTo>
                      <a:cubicBezTo>
                        <a:pt x="560442" y="599994"/>
                        <a:pt x="538689" y="486877"/>
                        <a:pt x="495578" y="410543"/>
                      </a:cubicBezTo>
                      <a:cubicBezTo>
                        <a:pt x="457213" y="341723"/>
                        <a:pt x="410938" y="325112"/>
                        <a:pt x="405796" y="323134"/>
                      </a:cubicBezTo>
                      <a:lnTo>
                        <a:pt x="404610" y="323134"/>
                      </a:lnTo>
                      <a:cubicBezTo>
                        <a:pt x="404610" y="323134"/>
                        <a:pt x="401446" y="321948"/>
                        <a:pt x="400655" y="321552"/>
                      </a:cubicBezTo>
                      <a:cubicBezTo>
                        <a:pt x="399864" y="321552"/>
                        <a:pt x="399072" y="321552"/>
                        <a:pt x="398281" y="320761"/>
                      </a:cubicBezTo>
                      <a:cubicBezTo>
                        <a:pt x="392349" y="318784"/>
                        <a:pt x="386416" y="317993"/>
                        <a:pt x="380879" y="317993"/>
                      </a:cubicBezTo>
                      <a:lnTo>
                        <a:pt x="288329" y="317993"/>
                      </a:lnTo>
                      <a:lnTo>
                        <a:pt x="322739" y="308105"/>
                      </a:lnTo>
                      <a:cubicBezTo>
                        <a:pt x="390371" y="289120"/>
                        <a:pt x="437833" y="227025"/>
                        <a:pt x="437833" y="157414"/>
                      </a:cubicBezTo>
                      <a:cubicBezTo>
                        <a:pt x="437833" y="70797"/>
                        <a:pt x="367431" y="0"/>
                        <a:pt x="280419" y="0"/>
                      </a:cubicBezTo>
                      <a:cubicBezTo>
                        <a:pt x="193406" y="0"/>
                        <a:pt x="122609" y="71192"/>
                        <a:pt x="122609" y="157810"/>
                      </a:cubicBezTo>
                      <a:cubicBezTo>
                        <a:pt x="122609" y="227420"/>
                        <a:pt x="169675" y="289516"/>
                        <a:pt x="237703" y="308500"/>
                      </a:cubicBezTo>
                      <a:lnTo>
                        <a:pt x="272113" y="318388"/>
                      </a:lnTo>
                      <a:lnTo>
                        <a:pt x="179563" y="318388"/>
                      </a:lnTo>
                      <a:cubicBezTo>
                        <a:pt x="174026" y="318388"/>
                        <a:pt x="168488" y="319179"/>
                        <a:pt x="164533" y="320761"/>
                      </a:cubicBezTo>
                      <a:cubicBezTo>
                        <a:pt x="161369" y="321552"/>
                        <a:pt x="158996" y="321948"/>
                        <a:pt x="156623" y="322739"/>
                      </a:cubicBezTo>
                      <a:cubicBezTo>
                        <a:pt x="137638" y="328276"/>
                        <a:pt x="97296" y="353193"/>
                        <a:pt x="64864" y="410543"/>
                      </a:cubicBezTo>
                      <a:cubicBezTo>
                        <a:pt x="21753" y="486877"/>
                        <a:pt x="0" y="599994"/>
                        <a:pt x="0" y="746729"/>
                      </a:cubicBezTo>
                      <a:cubicBezTo>
                        <a:pt x="0" y="757803"/>
                        <a:pt x="0" y="769669"/>
                        <a:pt x="0" y="781534"/>
                      </a:cubicBezTo>
                      <a:cubicBezTo>
                        <a:pt x="791" y="814757"/>
                        <a:pt x="28081" y="840861"/>
                        <a:pt x="62491" y="840861"/>
                      </a:cubicBezTo>
                      <a:cubicBezTo>
                        <a:pt x="83453" y="840466"/>
                        <a:pt x="102438" y="828996"/>
                        <a:pt x="113512" y="810802"/>
                      </a:cubicBezTo>
                      <a:lnTo>
                        <a:pt x="122609" y="794982"/>
                      </a:lnTo>
                      <a:lnTo>
                        <a:pt x="122609" y="1144220"/>
                      </a:lnTo>
                      <a:cubicBezTo>
                        <a:pt x="122609" y="1190890"/>
                        <a:pt x="158996" y="1228464"/>
                        <a:pt x="203294" y="1228464"/>
                      </a:cubicBezTo>
                      <a:cubicBezTo>
                        <a:pt x="233748" y="1228464"/>
                        <a:pt x="261434" y="1211062"/>
                        <a:pt x="275277" y="1182585"/>
                      </a:cubicBezTo>
                      <a:lnTo>
                        <a:pt x="279628" y="1173488"/>
                      </a:lnTo>
                      <a:lnTo>
                        <a:pt x="283978" y="1182585"/>
                      </a:lnTo>
                      <a:cubicBezTo>
                        <a:pt x="297821" y="1210666"/>
                        <a:pt x="325507" y="1228464"/>
                        <a:pt x="355962" y="1228464"/>
                      </a:cubicBezTo>
                      <a:cubicBezTo>
                        <a:pt x="400655" y="1228464"/>
                        <a:pt x="436646" y="1190495"/>
                        <a:pt x="436646" y="1144220"/>
                      </a:cubicBezTo>
                      <a:lnTo>
                        <a:pt x="436646" y="794982"/>
                      </a:lnTo>
                      <a:lnTo>
                        <a:pt x="445743" y="810802"/>
                      </a:lnTo>
                      <a:cubicBezTo>
                        <a:pt x="448116" y="815153"/>
                        <a:pt x="451280" y="819108"/>
                        <a:pt x="454444" y="822272"/>
                      </a:cubicBezTo>
                      <a:cubicBezTo>
                        <a:pt x="465914" y="834137"/>
                        <a:pt x="480944" y="840466"/>
                        <a:pt x="498346" y="840861"/>
                      </a:cubicBezTo>
                      <a:cubicBezTo>
                        <a:pt x="531569" y="840861"/>
                        <a:pt x="558069" y="814757"/>
                        <a:pt x="558860" y="781139"/>
                      </a:cubicBezTo>
                      <a:cubicBezTo>
                        <a:pt x="558860" y="769273"/>
                        <a:pt x="558860" y="757803"/>
                        <a:pt x="558860" y="746334"/>
                      </a:cubicBezTo>
                      <a:close/>
                      <a:moveTo>
                        <a:pt x="155832" y="157810"/>
                      </a:moveTo>
                      <a:cubicBezTo>
                        <a:pt x="155832" y="89386"/>
                        <a:pt x="211599" y="33619"/>
                        <a:pt x="280023" y="33619"/>
                      </a:cubicBezTo>
                      <a:cubicBezTo>
                        <a:pt x="348447" y="33619"/>
                        <a:pt x="404214" y="89386"/>
                        <a:pt x="404214" y="157810"/>
                      </a:cubicBezTo>
                      <a:cubicBezTo>
                        <a:pt x="404214" y="226234"/>
                        <a:pt x="348447" y="282001"/>
                        <a:pt x="280023" y="282001"/>
                      </a:cubicBezTo>
                      <a:cubicBezTo>
                        <a:pt x="211599" y="282001"/>
                        <a:pt x="155832" y="226234"/>
                        <a:pt x="155832" y="157810"/>
                      </a:cubicBezTo>
                      <a:close/>
                      <a:moveTo>
                        <a:pt x="526823" y="780743"/>
                      </a:moveTo>
                      <a:cubicBezTo>
                        <a:pt x="526823" y="795377"/>
                        <a:pt x="519308" y="806847"/>
                        <a:pt x="507839" y="811989"/>
                      </a:cubicBezTo>
                      <a:cubicBezTo>
                        <a:pt x="497555" y="816339"/>
                        <a:pt x="474615" y="817130"/>
                        <a:pt x="461564" y="808034"/>
                      </a:cubicBezTo>
                      <a:cubicBezTo>
                        <a:pt x="451676" y="800914"/>
                        <a:pt x="450094" y="787071"/>
                        <a:pt x="450094" y="781534"/>
                      </a:cubicBezTo>
                      <a:cubicBezTo>
                        <a:pt x="450094" y="774019"/>
                        <a:pt x="450094" y="766900"/>
                        <a:pt x="450094" y="759781"/>
                      </a:cubicBezTo>
                      <a:cubicBezTo>
                        <a:pt x="450094" y="755035"/>
                        <a:pt x="450094" y="750684"/>
                        <a:pt x="450094" y="746729"/>
                      </a:cubicBezTo>
                      <a:cubicBezTo>
                        <a:pt x="450094" y="639940"/>
                        <a:pt x="439415" y="558465"/>
                        <a:pt x="416475" y="497556"/>
                      </a:cubicBezTo>
                      <a:lnTo>
                        <a:pt x="409356" y="494392"/>
                      </a:lnTo>
                      <a:lnTo>
                        <a:pt x="403423" y="1144220"/>
                      </a:lnTo>
                      <a:cubicBezTo>
                        <a:pt x="403423" y="1171115"/>
                        <a:pt x="382065" y="1193263"/>
                        <a:pt x="355566" y="1193263"/>
                      </a:cubicBezTo>
                      <a:cubicBezTo>
                        <a:pt x="329067" y="1193263"/>
                        <a:pt x="307709" y="1171510"/>
                        <a:pt x="307709" y="1144220"/>
                      </a:cubicBezTo>
                      <a:lnTo>
                        <a:pt x="307709" y="844816"/>
                      </a:lnTo>
                      <a:lnTo>
                        <a:pt x="250360" y="844816"/>
                      </a:lnTo>
                      <a:lnTo>
                        <a:pt x="250360" y="1144220"/>
                      </a:lnTo>
                      <a:cubicBezTo>
                        <a:pt x="250360" y="1171115"/>
                        <a:pt x="229002" y="1193263"/>
                        <a:pt x="202503" y="1193263"/>
                      </a:cubicBezTo>
                      <a:cubicBezTo>
                        <a:pt x="176003" y="1193263"/>
                        <a:pt x="154646" y="1171510"/>
                        <a:pt x="154646" y="1144220"/>
                      </a:cubicBezTo>
                      <a:lnTo>
                        <a:pt x="150295" y="499533"/>
                      </a:lnTo>
                      <a:lnTo>
                        <a:pt x="141989" y="502697"/>
                      </a:lnTo>
                      <a:cubicBezTo>
                        <a:pt x="117863" y="567957"/>
                        <a:pt x="108766" y="630053"/>
                        <a:pt x="108766" y="730117"/>
                      </a:cubicBezTo>
                      <a:lnTo>
                        <a:pt x="108766" y="739610"/>
                      </a:lnTo>
                      <a:cubicBezTo>
                        <a:pt x="108766" y="753453"/>
                        <a:pt x="108766" y="774019"/>
                        <a:pt x="108766" y="782721"/>
                      </a:cubicBezTo>
                      <a:cubicBezTo>
                        <a:pt x="108766" y="789049"/>
                        <a:pt x="105206" y="795773"/>
                        <a:pt x="98087" y="800914"/>
                      </a:cubicBezTo>
                      <a:cubicBezTo>
                        <a:pt x="87013" y="809220"/>
                        <a:pt x="71192" y="811593"/>
                        <a:pt x="58140" y="807638"/>
                      </a:cubicBezTo>
                      <a:cubicBezTo>
                        <a:pt x="47066" y="804078"/>
                        <a:pt x="32432" y="797355"/>
                        <a:pt x="32037" y="780743"/>
                      </a:cubicBezTo>
                      <a:cubicBezTo>
                        <a:pt x="32037" y="768878"/>
                        <a:pt x="32037" y="757803"/>
                        <a:pt x="32037" y="746729"/>
                      </a:cubicBezTo>
                      <a:cubicBezTo>
                        <a:pt x="32037" y="605926"/>
                        <a:pt x="52603" y="497951"/>
                        <a:pt x="92946" y="426759"/>
                      </a:cubicBezTo>
                      <a:cubicBezTo>
                        <a:pt x="125378" y="368618"/>
                        <a:pt x="160974" y="355566"/>
                        <a:pt x="164929" y="354380"/>
                      </a:cubicBezTo>
                      <a:cubicBezTo>
                        <a:pt x="166115" y="354380"/>
                        <a:pt x="166906" y="353984"/>
                        <a:pt x="168488" y="353589"/>
                      </a:cubicBezTo>
                      <a:lnTo>
                        <a:pt x="171653" y="352798"/>
                      </a:lnTo>
                      <a:cubicBezTo>
                        <a:pt x="174026" y="352007"/>
                        <a:pt x="176399" y="351611"/>
                        <a:pt x="178772" y="351611"/>
                      </a:cubicBezTo>
                      <a:lnTo>
                        <a:pt x="379692" y="351611"/>
                      </a:lnTo>
                      <a:cubicBezTo>
                        <a:pt x="379692" y="351611"/>
                        <a:pt x="383647" y="351611"/>
                        <a:pt x="389580" y="353589"/>
                      </a:cubicBezTo>
                      <a:cubicBezTo>
                        <a:pt x="390767" y="353589"/>
                        <a:pt x="391953" y="353984"/>
                        <a:pt x="393535" y="354775"/>
                      </a:cubicBezTo>
                      <a:cubicBezTo>
                        <a:pt x="403028" y="357544"/>
                        <a:pt x="437437" y="376924"/>
                        <a:pt x="465519" y="427154"/>
                      </a:cubicBezTo>
                      <a:cubicBezTo>
                        <a:pt x="505861" y="498742"/>
                        <a:pt x="526428" y="606322"/>
                        <a:pt x="526428" y="747124"/>
                      </a:cubicBezTo>
                      <a:cubicBezTo>
                        <a:pt x="526428" y="758199"/>
                        <a:pt x="526428" y="769669"/>
                        <a:pt x="526428" y="781139"/>
                      </a:cubicBezTo>
                      <a:close/>
                    </a:path>
                  </a:pathLst>
                </a:custGeom>
                <a:solidFill>
                  <a:srgbClr val="213563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57358077-7BBB-AA69-4867-75BE8C168B6B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274D58EE-30B1-2EAC-5BA5-74D49C998978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00A8A583-3593-60A1-35F4-093B57524CA9}"/>
                </a:ext>
              </a:extLst>
            </p:cNvPr>
            <p:cNvGrpSpPr/>
            <p:nvPr/>
          </p:nvGrpSpPr>
          <p:grpSpPr>
            <a:xfrm>
              <a:off x="6780156" y="1979946"/>
              <a:ext cx="586997" cy="1181799"/>
              <a:chOff x="2877616" y="2491312"/>
              <a:chExt cx="586997" cy="118179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D01C1E6B-FA1C-FBB1-3E05-01A21B9F6244}"/>
                  </a:ext>
                </a:extLst>
              </p:cNvPr>
              <p:cNvGrpSpPr/>
              <p:nvPr/>
            </p:nvGrpSpPr>
            <p:grpSpPr>
              <a:xfrm>
                <a:off x="3107917" y="2864573"/>
                <a:ext cx="327421" cy="778106"/>
                <a:chOff x="3107917" y="2864573"/>
                <a:chExt cx="327421" cy="778106"/>
              </a:xfrm>
            </p:grpSpPr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864CF7B2-DE73-62F6-8C19-E0151B3D60C1}"/>
                    </a:ext>
                  </a:extLst>
                </p:cNvPr>
                <p:cNvSpPr/>
                <p:nvPr/>
              </p:nvSpPr>
              <p:spPr>
                <a:xfrm>
                  <a:off x="3191121" y="2864573"/>
                  <a:ext cx="161784" cy="161399"/>
                </a:xfrm>
                <a:custGeom>
                  <a:avLst/>
                  <a:gdLst>
                    <a:gd name="connsiteX0" fmla="*/ 161785 w 161784"/>
                    <a:gd name="connsiteY0" fmla="*/ 80892 h 161399"/>
                    <a:gd name="connsiteX1" fmla="*/ 80892 w 161784"/>
                    <a:gd name="connsiteY1" fmla="*/ 0 h 161399"/>
                    <a:gd name="connsiteX2" fmla="*/ 0 w 161784"/>
                    <a:gd name="connsiteY2" fmla="*/ 80892 h 161399"/>
                    <a:gd name="connsiteX3" fmla="*/ 80892 w 161784"/>
                    <a:gd name="connsiteY3" fmla="*/ 161399 h 161399"/>
                    <a:gd name="connsiteX4" fmla="*/ 161785 w 161784"/>
                    <a:gd name="connsiteY4" fmla="*/ 80892 h 1613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1784" h="161399">
                      <a:moveTo>
                        <a:pt x="161785" y="80892"/>
                      </a:moveTo>
                      <a:cubicBezTo>
                        <a:pt x="161785" y="36209"/>
                        <a:pt x="125576" y="0"/>
                        <a:pt x="80892" y="0"/>
                      </a:cubicBezTo>
                      <a:cubicBezTo>
                        <a:pt x="36209" y="0"/>
                        <a:pt x="0" y="36209"/>
                        <a:pt x="0" y="80892"/>
                      </a:cubicBezTo>
                      <a:cubicBezTo>
                        <a:pt x="0" y="125576"/>
                        <a:pt x="36209" y="161399"/>
                        <a:pt x="80892" y="161399"/>
                      </a:cubicBezTo>
                      <a:cubicBezTo>
                        <a:pt x="125576" y="161399"/>
                        <a:pt x="161785" y="125191"/>
                        <a:pt x="161785" y="8089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887ECE87-0799-9BA7-BEC6-E14E490760B2}"/>
                    </a:ext>
                  </a:extLst>
                </p:cNvPr>
                <p:cNvSpPr/>
                <p:nvPr/>
              </p:nvSpPr>
              <p:spPr>
                <a:xfrm>
                  <a:off x="3107917" y="3079515"/>
                  <a:ext cx="327421" cy="563164"/>
                </a:xfrm>
                <a:custGeom>
                  <a:avLst/>
                  <a:gdLst>
                    <a:gd name="connsiteX0" fmla="*/ 240751 w 327421"/>
                    <a:gd name="connsiteY0" fmla="*/ 1926 h 563164"/>
                    <a:gd name="connsiteX1" fmla="*/ 238055 w 327421"/>
                    <a:gd name="connsiteY1" fmla="*/ 1156 h 563164"/>
                    <a:gd name="connsiteX2" fmla="*/ 232277 w 327421"/>
                    <a:gd name="connsiteY2" fmla="*/ 0 h 563164"/>
                    <a:gd name="connsiteX3" fmla="*/ 96300 w 327421"/>
                    <a:gd name="connsiteY3" fmla="*/ 0 h 563164"/>
                    <a:gd name="connsiteX4" fmla="*/ 92063 w 327421"/>
                    <a:gd name="connsiteY4" fmla="*/ 770 h 563164"/>
                    <a:gd name="connsiteX5" fmla="*/ 89752 w 327421"/>
                    <a:gd name="connsiteY5" fmla="*/ 770 h 563164"/>
                    <a:gd name="connsiteX6" fmla="*/ 87826 w 327421"/>
                    <a:gd name="connsiteY6" fmla="*/ 1926 h 563164"/>
                    <a:gd name="connsiteX7" fmla="*/ 40831 w 327421"/>
                    <a:gd name="connsiteY7" fmla="*/ 49306 h 563164"/>
                    <a:gd name="connsiteX8" fmla="*/ 0 w 327421"/>
                    <a:gd name="connsiteY8" fmla="*/ 264248 h 563164"/>
                    <a:gd name="connsiteX9" fmla="*/ 0 w 327421"/>
                    <a:gd name="connsiteY9" fmla="*/ 287360 h 563164"/>
                    <a:gd name="connsiteX10" fmla="*/ 15408 w 327421"/>
                    <a:gd name="connsiteY10" fmla="*/ 302383 h 563164"/>
                    <a:gd name="connsiteX11" fmla="*/ 45454 w 327421"/>
                    <a:gd name="connsiteY11" fmla="*/ 288901 h 563164"/>
                    <a:gd name="connsiteX12" fmla="*/ 45454 w 327421"/>
                    <a:gd name="connsiteY12" fmla="*/ 253463 h 563164"/>
                    <a:gd name="connsiteX13" fmla="*/ 68566 w 327421"/>
                    <a:gd name="connsiteY13" fmla="*/ 97071 h 563164"/>
                    <a:gd name="connsiteX14" fmla="*/ 80122 w 327421"/>
                    <a:gd name="connsiteY14" fmla="*/ 92448 h 563164"/>
                    <a:gd name="connsiteX15" fmla="*/ 83204 w 327421"/>
                    <a:gd name="connsiteY15" fmla="*/ 533504 h 563164"/>
                    <a:gd name="connsiteX16" fmla="*/ 112094 w 327421"/>
                    <a:gd name="connsiteY16" fmla="*/ 563165 h 563164"/>
                    <a:gd name="connsiteX17" fmla="*/ 140984 w 327421"/>
                    <a:gd name="connsiteY17" fmla="*/ 533504 h 563164"/>
                    <a:gd name="connsiteX18" fmla="*/ 140984 w 327421"/>
                    <a:gd name="connsiteY18" fmla="*/ 327807 h 563164"/>
                    <a:gd name="connsiteX19" fmla="*/ 186438 w 327421"/>
                    <a:gd name="connsiteY19" fmla="*/ 327807 h 563164"/>
                    <a:gd name="connsiteX20" fmla="*/ 186438 w 327421"/>
                    <a:gd name="connsiteY20" fmla="*/ 533504 h 563164"/>
                    <a:gd name="connsiteX21" fmla="*/ 215328 w 327421"/>
                    <a:gd name="connsiteY21" fmla="*/ 563165 h 563164"/>
                    <a:gd name="connsiteX22" fmla="*/ 244218 w 327421"/>
                    <a:gd name="connsiteY22" fmla="*/ 533504 h 563164"/>
                    <a:gd name="connsiteX23" fmla="*/ 248070 w 327421"/>
                    <a:gd name="connsiteY23" fmla="*/ 88596 h 563164"/>
                    <a:gd name="connsiteX24" fmla="*/ 258855 w 327421"/>
                    <a:gd name="connsiteY24" fmla="*/ 93604 h 563164"/>
                    <a:gd name="connsiteX25" fmla="*/ 282353 w 327421"/>
                    <a:gd name="connsiteY25" fmla="*/ 264633 h 563164"/>
                    <a:gd name="connsiteX26" fmla="*/ 282353 w 327421"/>
                    <a:gd name="connsiteY26" fmla="*/ 288131 h 563164"/>
                    <a:gd name="connsiteX27" fmla="*/ 288516 w 327421"/>
                    <a:gd name="connsiteY27" fmla="*/ 303154 h 563164"/>
                    <a:gd name="connsiteX28" fmla="*/ 316636 w 327421"/>
                    <a:gd name="connsiteY28" fmla="*/ 305465 h 563164"/>
                    <a:gd name="connsiteX29" fmla="*/ 327421 w 327421"/>
                    <a:gd name="connsiteY29" fmla="*/ 287360 h 563164"/>
                    <a:gd name="connsiteX30" fmla="*/ 327421 w 327421"/>
                    <a:gd name="connsiteY30" fmla="*/ 264248 h 563164"/>
                    <a:gd name="connsiteX31" fmla="*/ 286590 w 327421"/>
                    <a:gd name="connsiteY31" fmla="*/ 49306 h 563164"/>
                    <a:gd name="connsiteX32" fmla="*/ 239595 w 327421"/>
                    <a:gd name="connsiteY32" fmla="*/ 1926 h 563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27421" h="563164">
                      <a:moveTo>
                        <a:pt x="240751" y="1926"/>
                      </a:moveTo>
                      <a:cubicBezTo>
                        <a:pt x="240751" y="1926"/>
                        <a:pt x="238825" y="1541"/>
                        <a:pt x="238055" y="1156"/>
                      </a:cubicBezTo>
                      <a:cubicBezTo>
                        <a:pt x="234588" y="0"/>
                        <a:pt x="233432" y="0"/>
                        <a:pt x="232277" y="0"/>
                      </a:cubicBezTo>
                      <a:lnTo>
                        <a:pt x="96300" y="0"/>
                      </a:lnTo>
                      <a:cubicBezTo>
                        <a:pt x="96300" y="0"/>
                        <a:pt x="93989" y="0"/>
                        <a:pt x="92063" y="770"/>
                      </a:cubicBezTo>
                      <a:lnTo>
                        <a:pt x="89752" y="770"/>
                      </a:lnTo>
                      <a:cubicBezTo>
                        <a:pt x="89752" y="770"/>
                        <a:pt x="88211" y="1541"/>
                        <a:pt x="87826" y="1926"/>
                      </a:cubicBezTo>
                      <a:cubicBezTo>
                        <a:pt x="85515" y="2696"/>
                        <a:pt x="62017" y="11556"/>
                        <a:pt x="40831" y="49306"/>
                      </a:cubicBezTo>
                      <a:cubicBezTo>
                        <a:pt x="13867" y="97071"/>
                        <a:pt x="0" y="169489"/>
                        <a:pt x="0" y="264248"/>
                      </a:cubicBezTo>
                      <a:cubicBezTo>
                        <a:pt x="0" y="271567"/>
                        <a:pt x="0" y="279271"/>
                        <a:pt x="0" y="287360"/>
                      </a:cubicBezTo>
                      <a:cubicBezTo>
                        <a:pt x="0" y="295835"/>
                        <a:pt x="7319" y="299687"/>
                        <a:pt x="15408" y="302383"/>
                      </a:cubicBezTo>
                      <a:cubicBezTo>
                        <a:pt x="29661" y="307006"/>
                        <a:pt x="45454" y="297376"/>
                        <a:pt x="45454" y="288901"/>
                      </a:cubicBezTo>
                      <a:cubicBezTo>
                        <a:pt x="45454" y="281197"/>
                        <a:pt x="45454" y="260396"/>
                        <a:pt x="45454" y="253463"/>
                      </a:cubicBezTo>
                      <a:cubicBezTo>
                        <a:pt x="45454" y="181815"/>
                        <a:pt x="52773" y="139828"/>
                        <a:pt x="68566" y="97071"/>
                      </a:cubicBezTo>
                      <a:lnTo>
                        <a:pt x="80122" y="92448"/>
                      </a:lnTo>
                      <a:lnTo>
                        <a:pt x="83204" y="533504"/>
                      </a:lnTo>
                      <a:cubicBezTo>
                        <a:pt x="83204" y="550068"/>
                        <a:pt x="96300" y="563165"/>
                        <a:pt x="112094" y="563165"/>
                      </a:cubicBezTo>
                      <a:cubicBezTo>
                        <a:pt x="127887" y="563165"/>
                        <a:pt x="140984" y="549683"/>
                        <a:pt x="140984" y="533504"/>
                      </a:cubicBezTo>
                      <a:lnTo>
                        <a:pt x="140984" y="327807"/>
                      </a:lnTo>
                      <a:lnTo>
                        <a:pt x="186438" y="327807"/>
                      </a:lnTo>
                      <a:lnTo>
                        <a:pt x="186438" y="533504"/>
                      </a:lnTo>
                      <a:cubicBezTo>
                        <a:pt x="186438" y="550068"/>
                        <a:pt x="199534" y="563165"/>
                        <a:pt x="215328" y="563165"/>
                      </a:cubicBezTo>
                      <a:cubicBezTo>
                        <a:pt x="231121" y="563165"/>
                        <a:pt x="244218" y="549683"/>
                        <a:pt x="244218" y="533504"/>
                      </a:cubicBezTo>
                      <a:lnTo>
                        <a:pt x="248070" y="88596"/>
                      </a:lnTo>
                      <a:lnTo>
                        <a:pt x="258855" y="93604"/>
                      </a:lnTo>
                      <a:cubicBezTo>
                        <a:pt x="275034" y="136361"/>
                        <a:pt x="282353" y="192986"/>
                        <a:pt x="282353" y="264633"/>
                      </a:cubicBezTo>
                      <a:cubicBezTo>
                        <a:pt x="282353" y="271952"/>
                        <a:pt x="282353" y="280041"/>
                        <a:pt x="282353" y="288131"/>
                      </a:cubicBezTo>
                      <a:cubicBezTo>
                        <a:pt x="282353" y="291598"/>
                        <a:pt x="283123" y="299687"/>
                        <a:pt x="288516" y="303154"/>
                      </a:cubicBezTo>
                      <a:cubicBezTo>
                        <a:pt x="296605" y="308546"/>
                        <a:pt x="310858" y="308161"/>
                        <a:pt x="316636" y="305465"/>
                      </a:cubicBezTo>
                      <a:cubicBezTo>
                        <a:pt x="323184" y="302383"/>
                        <a:pt x="327421" y="295835"/>
                        <a:pt x="327421" y="287360"/>
                      </a:cubicBezTo>
                      <a:cubicBezTo>
                        <a:pt x="327421" y="279656"/>
                        <a:pt x="327421" y="271952"/>
                        <a:pt x="327421" y="264248"/>
                      </a:cubicBezTo>
                      <a:cubicBezTo>
                        <a:pt x="327421" y="169489"/>
                        <a:pt x="313554" y="97071"/>
                        <a:pt x="286590" y="49306"/>
                      </a:cubicBezTo>
                      <a:cubicBezTo>
                        <a:pt x="268100" y="16564"/>
                        <a:pt x="246144" y="3852"/>
                        <a:pt x="239595" y="192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5B47D3D3-85D1-97B9-A744-F332D8EC3E67}"/>
                  </a:ext>
                </a:extLst>
              </p:cNvPr>
              <p:cNvGrpSpPr/>
              <p:nvPr/>
            </p:nvGrpSpPr>
            <p:grpSpPr>
              <a:xfrm>
                <a:off x="2877616" y="2491312"/>
                <a:ext cx="586997" cy="1181799"/>
                <a:chOff x="2877616" y="2491312"/>
                <a:chExt cx="586997" cy="1181799"/>
              </a:xfrm>
            </p:grpSpPr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C654641C-27B6-09B0-4449-539251797A70}"/>
                    </a:ext>
                  </a:extLst>
                </p:cNvPr>
                <p:cNvSpPr/>
                <p:nvPr/>
              </p:nvSpPr>
              <p:spPr>
                <a:xfrm>
                  <a:off x="2877616" y="2491312"/>
                  <a:ext cx="244988" cy="244602"/>
                </a:xfrm>
                <a:custGeom>
                  <a:avLst/>
                  <a:gdLst>
                    <a:gd name="connsiteX0" fmla="*/ 244988 w 244988"/>
                    <a:gd name="connsiteY0" fmla="*/ 122494 h 244602"/>
                    <a:gd name="connsiteX1" fmla="*/ 122494 w 244988"/>
                    <a:gd name="connsiteY1" fmla="*/ 0 h 244602"/>
                    <a:gd name="connsiteX2" fmla="*/ 0 w 244988"/>
                    <a:gd name="connsiteY2" fmla="*/ 122494 h 244602"/>
                    <a:gd name="connsiteX3" fmla="*/ 122494 w 244988"/>
                    <a:gd name="connsiteY3" fmla="*/ 244603 h 244602"/>
                    <a:gd name="connsiteX4" fmla="*/ 244988 w 244988"/>
                    <a:gd name="connsiteY4" fmla="*/ 122494 h 2446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988" h="244602">
                      <a:moveTo>
                        <a:pt x="244988" y="122494"/>
                      </a:moveTo>
                      <a:cubicBezTo>
                        <a:pt x="244988" y="55084"/>
                        <a:pt x="189904" y="0"/>
                        <a:pt x="122494" y="0"/>
                      </a:cubicBezTo>
                      <a:cubicBezTo>
                        <a:pt x="55084" y="0"/>
                        <a:pt x="0" y="54699"/>
                        <a:pt x="0" y="122494"/>
                      </a:cubicBezTo>
                      <a:cubicBezTo>
                        <a:pt x="0" y="190290"/>
                        <a:pt x="54699" y="244603"/>
                        <a:pt x="122494" y="244603"/>
                      </a:cubicBezTo>
                      <a:cubicBezTo>
                        <a:pt x="190290" y="244603"/>
                        <a:pt x="244988" y="189904"/>
                        <a:pt x="244988" y="122494"/>
                      </a:cubicBez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E61DAF38-5C05-3D7C-270F-DC1FCF393013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FE9EE713-4F76-8AD2-1020-AEA8C1CCD86B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AC6D17D1-769E-FCA0-E92B-50C53E41C1F3}"/>
                    </a:ext>
                  </a:extLst>
                </p:cNvPr>
                <p:cNvSpPr/>
                <p:nvPr/>
              </p:nvSpPr>
              <p:spPr>
                <a:xfrm>
                  <a:off x="3079412" y="2835683"/>
                  <a:ext cx="385201" cy="837428"/>
                </a:xfrm>
                <a:custGeom>
                  <a:avLst/>
                  <a:gdLst>
                    <a:gd name="connsiteX0" fmla="*/ 278115 w 385201"/>
                    <a:gd name="connsiteY0" fmla="*/ 218409 h 837428"/>
                    <a:gd name="connsiteX1" fmla="*/ 273878 w 385201"/>
                    <a:gd name="connsiteY1" fmla="*/ 217254 h 837428"/>
                    <a:gd name="connsiteX2" fmla="*/ 261167 w 385201"/>
                    <a:gd name="connsiteY2" fmla="*/ 214942 h 837428"/>
                    <a:gd name="connsiteX3" fmla="*/ 222646 w 385201"/>
                    <a:gd name="connsiteY3" fmla="*/ 214942 h 837428"/>
                    <a:gd name="connsiteX4" fmla="*/ 302768 w 385201"/>
                    <a:gd name="connsiteY4" fmla="*/ 109782 h 837428"/>
                    <a:gd name="connsiteX5" fmla="*/ 192986 w 385201"/>
                    <a:gd name="connsiteY5" fmla="*/ 0 h 837428"/>
                    <a:gd name="connsiteX6" fmla="*/ 83204 w 385201"/>
                    <a:gd name="connsiteY6" fmla="*/ 109782 h 837428"/>
                    <a:gd name="connsiteX7" fmla="*/ 163325 w 385201"/>
                    <a:gd name="connsiteY7" fmla="*/ 214942 h 837428"/>
                    <a:gd name="connsiteX8" fmla="*/ 124805 w 385201"/>
                    <a:gd name="connsiteY8" fmla="*/ 214942 h 837428"/>
                    <a:gd name="connsiteX9" fmla="*/ 113634 w 385201"/>
                    <a:gd name="connsiteY9" fmla="*/ 216483 h 837428"/>
                    <a:gd name="connsiteX10" fmla="*/ 108242 w 385201"/>
                    <a:gd name="connsiteY10" fmla="*/ 217639 h 837428"/>
                    <a:gd name="connsiteX11" fmla="*/ 44298 w 385201"/>
                    <a:gd name="connsiteY11" fmla="*/ 278501 h 837428"/>
                    <a:gd name="connsiteX12" fmla="*/ 0 w 385201"/>
                    <a:gd name="connsiteY12" fmla="*/ 507696 h 837428"/>
                    <a:gd name="connsiteX13" fmla="*/ 0 w 385201"/>
                    <a:gd name="connsiteY13" fmla="*/ 531578 h 837428"/>
                    <a:gd name="connsiteX14" fmla="*/ 45454 w 385201"/>
                    <a:gd name="connsiteY14" fmla="*/ 575106 h 837428"/>
                    <a:gd name="connsiteX15" fmla="*/ 82818 w 385201"/>
                    <a:gd name="connsiteY15" fmla="*/ 553149 h 837428"/>
                    <a:gd name="connsiteX16" fmla="*/ 82818 w 385201"/>
                    <a:gd name="connsiteY16" fmla="*/ 776952 h 837428"/>
                    <a:gd name="connsiteX17" fmla="*/ 140984 w 385201"/>
                    <a:gd name="connsiteY17" fmla="*/ 837428 h 837428"/>
                    <a:gd name="connsiteX18" fmla="*/ 192601 w 385201"/>
                    <a:gd name="connsiteY18" fmla="*/ 804686 h 837428"/>
                    <a:gd name="connsiteX19" fmla="*/ 244218 w 385201"/>
                    <a:gd name="connsiteY19" fmla="*/ 837428 h 837428"/>
                    <a:gd name="connsiteX20" fmla="*/ 302383 w 385201"/>
                    <a:gd name="connsiteY20" fmla="*/ 776952 h 837428"/>
                    <a:gd name="connsiteX21" fmla="*/ 302383 w 385201"/>
                    <a:gd name="connsiteY21" fmla="*/ 553149 h 837428"/>
                    <a:gd name="connsiteX22" fmla="*/ 308932 w 385201"/>
                    <a:gd name="connsiteY22" fmla="*/ 561624 h 837428"/>
                    <a:gd name="connsiteX23" fmla="*/ 340903 w 385201"/>
                    <a:gd name="connsiteY23" fmla="*/ 575491 h 837428"/>
                    <a:gd name="connsiteX24" fmla="*/ 385202 w 385201"/>
                    <a:gd name="connsiteY24" fmla="*/ 531963 h 837428"/>
                    <a:gd name="connsiteX25" fmla="*/ 385202 w 385201"/>
                    <a:gd name="connsiteY25" fmla="*/ 508466 h 837428"/>
                    <a:gd name="connsiteX26" fmla="*/ 340903 w 385201"/>
                    <a:gd name="connsiteY26" fmla="*/ 279271 h 837428"/>
                    <a:gd name="connsiteX27" fmla="*/ 277730 w 385201"/>
                    <a:gd name="connsiteY27" fmla="*/ 218409 h 837428"/>
                    <a:gd name="connsiteX28" fmla="*/ 112094 w 385201"/>
                    <a:gd name="connsiteY28" fmla="*/ 109782 h 837428"/>
                    <a:gd name="connsiteX29" fmla="*/ 192986 w 385201"/>
                    <a:gd name="connsiteY29" fmla="*/ 28890 h 837428"/>
                    <a:gd name="connsiteX30" fmla="*/ 273878 w 385201"/>
                    <a:gd name="connsiteY30" fmla="*/ 109782 h 837428"/>
                    <a:gd name="connsiteX31" fmla="*/ 192986 w 385201"/>
                    <a:gd name="connsiteY31" fmla="*/ 190290 h 837428"/>
                    <a:gd name="connsiteX32" fmla="*/ 112094 w 385201"/>
                    <a:gd name="connsiteY32" fmla="*/ 109782 h 837428"/>
                    <a:gd name="connsiteX33" fmla="*/ 356311 w 385201"/>
                    <a:gd name="connsiteY33" fmla="*/ 531193 h 837428"/>
                    <a:gd name="connsiteX34" fmla="*/ 345526 w 385201"/>
                    <a:gd name="connsiteY34" fmla="*/ 549298 h 837428"/>
                    <a:gd name="connsiteX35" fmla="*/ 317406 w 385201"/>
                    <a:gd name="connsiteY35" fmla="*/ 546986 h 837428"/>
                    <a:gd name="connsiteX36" fmla="*/ 311243 w 385201"/>
                    <a:gd name="connsiteY36" fmla="*/ 531963 h 837428"/>
                    <a:gd name="connsiteX37" fmla="*/ 311243 w 385201"/>
                    <a:gd name="connsiteY37" fmla="*/ 508466 h 837428"/>
                    <a:gd name="connsiteX38" fmla="*/ 287746 w 385201"/>
                    <a:gd name="connsiteY38" fmla="*/ 337437 h 837428"/>
                    <a:gd name="connsiteX39" fmla="*/ 276960 w 385201"/>
                    <a:gd name="connsiteY39" fmla="*/ 332429 h 837428"/>
                    <a:gd name="connsiteX40" fmla="*/ 273108 w 385201"/>
                    <a:gd name="connsiteY40" fmla="*/ 777337 h 837428"/>
                    <a:gd name="connsiteX41" fmla="*/ 244218 w 385201"/>
                    <a:gd name="connsiteY41" fmla="*/ 806997 h 837428"/>
                    <a:gd name="connsiteX42" fmla="*/ 215328 w 385201"/>
                    <a:gd name="connsiteY42" fmla="*/ 777337 h 837428"/>
                    <a:gd name="connsiteX43" fmla="*/ 215328 w 385201"/>
                    <a:gd name="connsiteY43" fmla="*/ 571639 h 837428"/>
                    <a:gd name="connsiteX44" fmla="*/ 169874 w 385201"/>
                    <a:gd name="connsiteY44" fmla="*/ 571639 h 837428"/>
                    <a:gd name="connsiteX45" fmla="*/ 169874 w 385201"/>
                    <a:gd name="connsiteY45" fmla="*/ 777337 h 837428"/>
                    <a:gd name="connsiteX46" fmla="*/ 140984 w 385201"/>
                    <a:gd name="connsiteY46" fmla="*/ 806997 h 837428"/>
                    <a:gd name="connsiteX47" fmla="*/ 112094 w 385201"/>
                    <a:gd name="connsiteY47" fmla="*/ 777337 h 837428"/>
                    <a:gd name="connsiteX48" fmla="*/ 109012 w 385201"/>
                    <a:gd name="connsiteY48" fmla="*/ 336281 h 837428"/>
                    <a:gd name="connsiteX49" fmla="*/ 97456 w 385201"/>
                    <a:gd name="connsiteY49" fmla="*/ 340903 h 837428"/>
                    <a:gd name="connsiteX50" fmla="*/ 74344 w 385201"/>
                    <a:gd name="connsiteY50" fmla="*/ 497295 h 837428"/>
                    <a:gd name="connsiteX51" fmla="*/ 74344 w 385201"/>
                    <a:gd name="connsiteY51" fmla="*/ 532734 h 837428"/>
                    <a:gd name="connsiteX52" fmla="*/ 44298 w 385201"/>
                    <a:gd name="connsiteY52" fmla="*/ 546216 h 837428"/>
                    <a:gd name="connsiteX53" fmla="*/ 28890 w 385201"/>
                    <a:gd name="connsiteY53" fmla="*/ 531193 h 837428"/>
                    <a:gd name="connsiteX54" fmla="*/ 28890 w 385201"/>
                    <a:gd name="connsiteY54" fmla="*/ 508081 h 837428"/>
                    <a:gd name="connsiteX55" fmla="*/ 69721 w 385201"/>
                    <a:gd name="connsiteY55" fmla="*/ 293138 h 837428"/>
                    <a:gd name="connsiteX56" fmla="*/ 116716 w 385201"/>
                    <a:gd name="connsiteY56" fmla="*/ 245759 h 837428"/>
                    <a:gd name="connsiteX57" fmla="*/ 118642 w 385201"/>
                    <a:gd name="connsiteY57" fmla="*/ 245373 h 837428"/>
                    <a:gd name="connsiteX58" fmla="*/ 120953 w 385201"/>
                    <a:gd name="connsiteY58" fmla="*/ 245373 h 837428"/>
                    <a:gd name="connsiteX59" fmla="*/ 125190 w 385201"/>
                    <a:gd name="connsiteY59" fmla="*/ 244218 h 837428"/>
                    <a:gd name="connsiteX60" fmla="*/ 261167 w 385201"/>
                    <a:gd name="connsiteY60" fmla="*/ 244218 h 837428"/>
                    <a:gd name="connsiteX61" fmla="*/ 266945 w 385201"/>
                    <a:gd name="connsiteY61" fmla="*/ 245373 h 837428"/>
                    <a:gd name="connsiteX62" fmla="*/ 269641 w 385201"/>
                    <a:gd name="connsiteY62" fmla="*/ 246144 h 837428"/>
                    <a:gd name="connsiteX63" fmla="*/ 316636 w 385201"/>
                    <a:gd name="connsiteY63" fmla="*/ 293524 h 837428"/>
                    <a:gd name="connsiteX64" fmla="*/ 357467 w 385201"/>
                    <a:gd name="connsiteY64" fmla="*/ 508466 h 837428"/>
                    <a:gd name="connsiteX65" fmla="*/ 357467 w 385201"/>
                    <a:gd name="connsiteY65" fmla="*/ 531578 h 8374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</a:cxnLst>
                  <a:rect l="l" t="t" r="r" b="b"/>
                  <a:pathLst>
                    <a:path w="385201" h="837428">
                      <a:moveTo>
                        <a:pt x="278115" y="218409"/>
                      </a:moveTo>
                      <a:cubicBezTo>
                        <a:pt x="278115" y="218409"/>
                        <a:pt x="273878" y="217254"/>
                        <a:pt x="273878" y="217254"/>
                      </a:cubicBezTo>
                      <a:cubicBezTo>
                        <a:pt x="269256" y="215713"/>
                        <a:pt x="265019" y="214942"/>
                        <a:pt x="261167" y="214942"/>
                      </a:cubicBezTo>
                      <a:lnTo>
                        <a:pt x="222646" y="214942"/>
                      </a:lnTo>
                      <a:cubicBezTo>
                        <a:pt x="268871" y="201846"/>
                        <a:pt x="302768" y="159859"/>
                        <a:pt x="302768" y="109782"/>
                      </a:cubicBezTo>
                      <a:cubicBezTo>
                        <a:pt x="302768" y="49306"/>
                        <a:pt x="253463" y="0"/>
                        <a:pt x="192986" y="0"/>
                      </a:cubicBezTo>
                      <a:cubicBezTo>
                        <a:pt x="132509" y="0"/>
                        <a:pt x="83204" y="49306"/>
                        <a:pt x="83204" y="109782"/>
                      </a:cubicBezTo>
                      <a:cubicBezTo>
                        <a:pt x="83204" y="159859"/>
                        <a:pt x="117101" y="201846"/>
                        <a:pt x="163325" y="214942"/>
                      </a:cubicBezTo>
                      <a:lnTo>
                        <a:pt x="124805" y="214942"/>
                      </a:lnTo>
                      <a:cubicBezTo>
                        <a:pt x="120568" y="214942"/>
                        <a:pt x="116331" y="215713"/>
                        <a:pt x="113634" y="216483"/>
                      </a:cubicBezTo>
                      <a:cubicBezTo>
                        <a:pt x="111708" y="216483"/>
                        <a:pt x="110168" y="217254"/>
                        <a:pt x="108242" y="217639"/>
                      </a:cubicBezTo>
                      <a:cubicBezTo>
                        <a:pt x="95145" y="221491"/>
                        <a:pt x="66640" y="238825"/>
                        <a:pt x="44298" y="278501"/>
                      </a:cubicBezTo>
                      <a:cubicBezTo>
                        <a:pt x="14638" y="330503"/>
                        <a:pt x="0" y="407929"/>
                        <a:pt x="0" y="507696"/>
                      </a:cubicBezTo>
                      <a:cubicBezTo>
                        <a:pt x="0" y="515400"/>
                        <a:pt x="0" y="523104"/>
                        <a:pt x="0" y="531578"/>
                      </a:cubicBezTo>
                      <a:cubicBezTo>
                        <a:pt x="770" y="555846"/>
                        <a:pt x="20416" y="575106"/>
                        <a:pt x="45454" y="575106"/>
                      </a:cubicBezTo>
                      <a:cubicBezTo>
                        <a:pt x="61247" y="574721"/>
                        <a:pt x="75114" y="565861"/>
                        <a:pt x="82818" y="553149"/>
                      </a:cubicBezTo>
                      <a:lnTo>
                        <a:pt x="82818" y="776952"/>
                      </a:lnTo>
                      <a:cubicBezTo>
                        <a:pt x="82818" y="810079"/>
                        <a:pt x="109012" y="837428"/>
                        <a:pt x="140984" y="837428"/>
                      </a:cubicBezTo>
                      <a:cubicBezTo>
                        <a:pt x="163325" y="837428"/>
                        <a:pt x="182971" y="824331"/>
                        <a:pt x="192601" y="804686"/>
                      </a:cubicBezTo>
                      <a:cubicBezTo>
                        <a:pt x="202231" y="824717"/>
                        <a:pt x="221876" y="837428"/>
                        <a:pt x="244218" y="837428"/>
                      </a:cubicBezTo>
                      <a:cubicBezTo>
                        <a:pt x="276189" y="837428"/>
                        <a:pt x="302383" y="810464"/>
                        <a:pt x="302383" y="776952"/>
                      </a:cubicBezTo>
                      <a:lnTo>
                        <a:pt x="302383" y="553149"/>
                      </a:lnTo>
                      <a:cubicBezTo>
                        <a:pt x="304309" y="556231"/>
                        <a:pt x="306235" y="558928"/>
                        <a:pt x="308932" y="561624"/>
                      </a:cubicBezTo>
                      <a:cubicBezTo>
                        <a:pt x="317021" y="570098"/>
                        <a:pt x="328192" y="575106"/>
                        <a:pt x="340903" y="575491"/>
                      </a:cubicBezTo>
                      <a:cubicBezTo>
                        <a:pt x="365171" y="575491"/>
                        <a:pt x="384816" y="556231"/>
                        <a:pt x="385202" y="531963"/>
                      </a:cubicBezTo>
                      <a:cubicBezTo>
                        <a:pt x="385202" y="523874"/>
                        <a:pt x="385202" y="516170"/>
                        <a:pt x="385202" y="508466"/>
                      </a:cubicBezTo>
                      <a:cubicBezTo>
                        <a:pt x="385202" y="408699"/>
                        <a:pt x="370179" y="331659"/>
                        <a:pt x="340903" y="279271"/>
                      </a:cubicBezTo>
                      <a:cubicBezTo>
                        <a:pt x="312398" y="228425"/>
                        <a:pt x="277730" y="218409"/>
                        <a:pt x="277730" y="218409"/>
                      </a:cubicBezTo>
                      <a:close/>
                      <a:moveTo>
                        <a:pt x="112094" y="109782"/>
                      </a:moveTo>
                      <a:cubicBezTo>
                        <a:pt x="112094" y="65099"/>
                        <a:pt x="148303" y="28890"/>
                        <a:pt x="192986" y="28890"/>
                      </a:cubicBezTo>
                      <a:cubicBezTo>
                        <a:pt x="237669" y="28890"/>
                        <a:pt x="273878" y="65099"/>
                        <a:pt x="273878" y="109782"/>
                      </a:cubicBezTo>
                      <a:cubicBezTo>
                        <a:pt x="273878" y="154466"/>
                        <a:pt x="237669" y="190290"/>
                        <a:pt x="192986" y="190290"/>
                      </a:cubicBezTo>
                      <a:cubicBezTo>
                        <a:pt x="148303" y="190290"/>
                        <a:pt x="112094" y="154081"/>
                        <a:pt x="112094" y="109782"/>
                      </a:cubicBezTo>
                      <a:close/>
                      <a:moveTo>
                        <a:pt x="356311" y="531193"/>
                      </a:moveTo>
                      <a:cubicBezTo>
                        <a:pt x="356311" y="539667"/>
                        <a:pt x="352074" y="546601"/>
                        <a:pt x="345526" y="549298"/>
                      </a:cubicBezTo>
                      <a:cubicBezTo>
                        <a:pt x="339748" y="551994"/>
                        <a:pt x="325495" y="552379"/>
                        <a:pt x="317406" y="546986"/>
                      </a:cubicBezTo>
                      <a:cubicBezTo>
                        <a:pt x="312013" y="543134"/>
                        <a:pt x="311243" y="535430"/>
                        <a:pt x="311243" y="531963"/>
                      </a:cubicBezTo>
                      <a:cubicBezTo>
                        <a:pt x="311243" y="523489"/>
                        <a:pt x="311243" y="515400"/>
                        <a:pt x="311243" y="508466"/>
                      </a:cubicBezTo>
                      <a:cubicBezTo>
                        <a:pt x="311243" y="436819"/>
                        <a:pt x="303924" y="380194"/>
                        <a:pt x="287746" y="337437"/>
                      </a:cubicBezTo>
                      <a:lnTo>
                        <a:pt x="276960" y="332429"/>
                      </a:lnTo>
                      <a:lnTo>
                        <a:pt x="273108" y="777337"/>
                      </a:lnTo>
                      <a:cubicBezTo>
                        <a:pt x="273108" y="793900"/>
                        <a:pt x="260011" y="806997"/>
                        <a:pt x="244218" y="806997"/>
                      </a:cubicBezTo>
                      <a:cubicBezTo>
                        <a:pt x="228424" y="806997"/>
                        <a:pt x="215328" y="793515"/>
                        <a:pt x="215328" y="777337"/>
                      </a:cubicBezTo>
                      <a:lnTo>
                        <a:pt x="215328" y="571639"/>
                      </a:lnTo>
                      <a:lnTo>
                        <a:pt x="169874" y="571639"/>
                      </a:lnTo>
                      <a:lnTo>
                        <a:pt x="169874" y="777337"/>
                      </a:lnTo>
                      <a:cubicBezTo>
                        <a:pt x="169874" y="793900"/>
                        <a:pt x="156777" y="806997"/>
                        <a:pt x="140984" y="806997"/>
                      </a:cubicBezTo>
                      <a:cubicBezTo>
                        <a:pt x="125190" y="806997"/>
                        <a:pt x="112094" y="793515"/>
                        <a:pt x="112094" y="777337"/>
                      </a:cubicBezTo>
                      <a:lnTo>
                        <a:pt x="109012" y="336281"/>
                      </a:lnTo>
                      <a:lnTo>
                        <a:pt x="97456" y="340903"/>
                      </a:lnTo>
                      <a:cubicBezTo>
                        <a:pt x="81278" y="383661"/>
                        <a:pt x="74344" y="425648"/>
                        <a:pt x="74344" y="497295"/>
                      </a:cubicBezTo>
                      <a:cubicBezTo>
                        <a:pt x="74344" y="504614"/>
                        <a:pt x="74344" y="525415"/>
                        <a:pt x="74344" y="532734"/>
                      </a:cubicBezTo>
                      <a:cubicBezTo>
                        <a:pt x="74344" y="541208"/>
                        <a:pt x="58936" y="550838"/>
                        <a:pt x="44298" y="546216"/>
                      </a:cubicBezTo>
                      <a:cubicBezTo>
                        <a:pt x="36209" y="543519"/>
                        <a:pt x="29275" y="539667"/>
                        <a:pt x="28890" y="531193"/>
                      </a:cubicBezTo>
                      <a:cubicBezTo>
                        <a:pt x="28890" y="523104"/>
                        <a:pt x="28890" y="515400"/>
                        <a:pt x="28890" y="508081"/>
                      </a:cubicBezTo>
                      <a:cubicBezTo>
                        <a:pt x="28890" y="413321"/>
                        <a:pt x="42757" y="340903"/>
                        <a:pt x="69721" y="293138"/>
                      </a:cubicBezTo>
                      <a:cubicBezTo>
                        <a:pt x="90908" y="255389"/>
                        <a:pt x="114020" y="246529"/>
                        <a:pt x="116716" y="245759"/>
                      </a:cubicBezTo>
                      <a:cubicBezTo>
                        <a:pt x="117486" y="245759"/>
                        <a:pt x="117872" y="245759"/>
                        <a:pt x="118642" y="245373"/>
                      </a:cubicBezTo>
                      <a:lnTo>
                        <a:pt x="120953" y="245373"/>
                      </a:lnTo>
                      <a:cubicBezTo>
                        <a:pt x="120953" y="245373"/>
                        <a:pt x="124035" y="244218"/>
                        <a:pt x="125190" y="244218"/>
                      </a:cubicBezTo>
                      <a:lnTo>
                        <a:pt x="261167" y="244218"/>
                      </a:lnTo>
                      <a:cubicBezTo>
                        <a:pt x="261167" y="244218"/>
                        <a:pt x="263478" y="244218"/>
                        <a:pt x="266945" y="245373"/>
                      </a:cubicBezTo>
                      <a:cubicBezTo>
                        <a:pt x="267715" y="245373"/>
                        <a:pt x="268485" y="245373"/>
                        <a:pt x="269641" y="246144"/>
                      </a:cubicBezTo>
                      <a:cubicBezTo>
                        <a:pt x="275804" y="248070"/>
                        <a:pt x="298146" y="260781"/>
                        <a:pt x="316636" y="293524"/>
                      </a:cubicBezTo>
                      <a:cubicBezTo>
                        <a:pt x="343600" y="341289"/>
                        <a:pt x="357467" y="413707"/>
                        <a:pt x="357467" y="508466"/>
                      </a:cubicBezTo>
                      <a:cubicBezTo>
                        <a:pt x="357467" y="515785"/>
                        <a:pt x="357467" y="523489"/>
                        <a:pt x="357467" y="53157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75AEDA50-A2B7-4FCD-D6B5-569EB7044882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5328A8BD-8D58-5A06-22B6-F5F610E14BEF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6B94CD8-B7C0-CC4E-D55C-D35B103BDD9C}"/>
              </a:ext>
            </a:extLst>
          </p:cNvPr>
          <p:cNvGrpSpPr/>
          <p:nvPr/>
        </p:nvGrpSpPr>
        <p:grpSpPr>
          <a:xfrm>
            <a:off x="5604674" y="4201840"/>
            <a:ext cx="1001939" cy="960186"/>
            <a:chOff x="1524001" y="1897117"/>
            <a:chExt cx="1306025" cy="1299309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E691DCE9-F97E-037A-DA1D-5EBC90C4203A}"/>
                </a:ext>
              </a:extLst>
            </p:cNvPr>
            <p:cNvSpPr/>
            <p:nvPr/>
          </p:nvSpPr>
          <p:spPr>
            <a:xfrm>
              <a:off x="1539596" y="1912266"/>
              <a:ext cx="446916" cy="603759"/>
            </a:xfrm>
            <a:custGeom>
              <a:avLst/>
              <a:gdLst>
                <a:gd name="connsiteX0" fmla="*/ 446916 w 446916"/>
                <a:gd name="connsiteY0" fmla="*/ 0 h 603759"/>
                <a:gd name="connsiteX1" fmla="*/ 0 w 446916"/>
                <a:gd name="connsiteY1" fmla="*/ 0 h 603759"/>
                <a:gd name="connsiteX2" fmla="*/ 0 w 446916"/>
                <a:gd name="connsiteY2" fmla="*/ 603760 h 603759"/>
                <a:gd name="connsiteX3" fmla="*/ 446916 w 446916"/>
                <a:gd name="connsiteY3" fmla="*/ 603760 h 603759"/>
                <a:gd name="connsiteX4" fmla="*/ 446916 w 446916"/>
                <a:gd name="connsiteY4" fmla="*/ 0 h 603759"/>
                <a:gd name="connsiteX5" fmla="*/ 446916 w 446916"/>
                <a:gd name="connsiteY5" fmla="*/ 0 h 603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6916" h="603759">
                  <a:moveTo>
                    <a:pt x="446916" y="0"/>
                  </a:moveTo>
                  <a:lnTo>
                    <a:pt x="0" y="0"/>
                  </a:lnTo>
                  <a:lnTo>
                    <a:pt x="0" y="603760"/>
                  </a:lnTo>
                  <a:lnTo>
                    <a:pt x="446916" y="603760"/>
                  </a:lnTo>
                  <a:lnTo>
                    <a:pt x="446916" y="0"/>
                  </a:lnTo>
                  <a:lnTo>
                    <a:pt x="446916" y="0"/>
                  </a:ln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grpSp>
          <p:nvGrpSpPr>
            <p:cNvPr id="108" name="Graphic 74">
              <a:extLst>
                <a:ext uri="{FF2B5EF4-FFF2-40B4-BE49-F238E27FC236}">
                  <a16:creationId xmlns:a16="http://schemas.microsoft.com/office/drawing/2014/main" id="{2DF2B7AF-FFAB-2B0D-5C76-F26FD70BDBD6}"/>
                </a:ext>
              </a:extLst>
            </p:cNvPr>
            <p:cNvGrpSpPr/>
            <p:nvPr/>
          </p:nvGrpSpPr>
          <p:grpSpPr>
            <a:xfrm>
              <a:off x="1524001" y="1897117"/>
              <a:ext cx="476324" cy="631831"/>
              <a:chOff x="1524001" y="1897117"/>
              <a:chExt cx="476324" cy="631831"/>
            </a:xfrm>
            <a:solidFill>
              <a:schemeClr val="tx1"/>
            </a:solidFill>
          </p:grpSpPr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CCD70BF5-892F-52F5-D49E-EDEECEB1B4EE}"/>
                  </a:ext>
                </a:extLst>
              </p:cNvPr>
              <p:cNvSpPr/>
              <p:nvPr/>
            </p:nvSpPr>
            <p:spPr>
              <a:xfrm>
                <a:off x="1734314" y="2029454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FA80994-BB23-F9E9-A19F-20D5459607D9}"/>
                  </a:ext>
                </a:extLst>
              </p:cNvPr>
              <p:cNvSpPr/>
              <p:nvPr/>
            </p:nvSpPr>
            <p:spPr>
              <a:xfrm>
                <a:off x="1734314" y="2146195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D1B460B9-2C86-16C5-92A3-4C46FFF20C4D}"/>
                  </a:ext>
                </a:extLst>
              </p:cNvPr>
              <p:cNvSpPr/>
              <p:nvPr/>
            </p:nvSpPr>
            <p:spPr>
              <a:xfrm>
                <a:off x="1734314" y="2262937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7D9316A9-3E47-1768-5846-B9A80E83C29C}"/>
                  </a:ext>
                </a:extLst>
              </p:cNvPr>
              <p:cNvSpPr/>
              <p:nvPr/>
            </p:nvSpPr>
            <p:spPr>
              <a:xfrm>
                <a:off x="1734314" y="2380124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CCEE727D-3E85-60A9-E103-B215DD0EAFA6}"/>
                  </a:ext>
                </a:extLst>
              </p:cNvPr>
              <p:cNvSpPr/>
              <p:nvPr/>
            </p:nvSpPr>
            <p:spPr>
              <a:xfrm>
                <a:off x="1524001" y="1897117"/>
                <a:ext cx="476324" cy="631831"/>
              </a:xfrm>
              <a:custGeom>
                <a:avLst/>
                <a:gdLst>
                  <a:gd name="connsiteX0" fmla="*/ 0 w 476324"/>
                  <a:gd name="connsiteY0" fmla="*/ 0 h 631831"/>
                  <a:gd name="connsiteX1" fmla="*/ 0 w 476324"/>
                  <a:gd name="connsiteY1" fmla="*/ 631832 h 631831"/>
                  <a:gd name="connsiteX2" fmla="*/ 476324 w 476324"/>
                  <a:gd name="connsiteY2" fmla="*/ 631832 h 631831"/>
                  <a:gd name="connsiteX3" fmla="*/ 476324 w 476324"/>
                  <a:gd name="connsiteY3" fmla="*/ 0 h 631831"/>
                  <a:gd name="connsiteX4" fmla="*/ 0 w 476324"/>
                  <a:gd name="connsiteY4" fmla="*/ 0 h 631831"/>
                  <a:gd name="connsiteX5" fmla="*/ 24507 w 476324"/>
                  <a:gd name="connsiteY5" fmla="*/ 607325 h 631831"/>
                  <a:gd name="connsiteX6" fmla="*/ 24507 w 476324"/>
                  <a:gd name="connsiteY6" fmla="*/ 24507 h 631831"/>
                  <a:gd name="connsiteX7" fmla="*/ 451817 w 476324"/>
                  <a:gd name="connsiteY7" fmla="*/ 24507 h 631831"/>
                  <a:gd name="connsiteX8" fmla="*/ 451817 w 476324"/>
                  <a:gd name="connsiteY8" fmla="*/ 607325 h 631831"/>
                  <a:gd name="connsiteX9" fmla="*/ 24507 w 476324"/>
                  <a:gd name="connsiteY9" fmla="*/ 607325 h 631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76324" h="631831">
                    <a:moveTo>
                      <a:pt x="0" y="0"/>
                    </a:moveTo>
                    <a:lnTo>
                      <a:pt x="0" y="631832"/>
                    </a:lnTo>
                    <a:lnTo>
                      <a:pt x="476324" y="631832"/>
                    </a:lnTo>
                    <a:lnTo>
                      <a:pt x="476324" y="0"/>
                    </a:lnTo>
                    <a:lnTo>
                      <a:pt x="0" y="0"/>
                    </a:lnTo>
                    <a:close/>
                    <a:moveTo>
                      <a:pt x="24507" y="607325"/>
                    </a:moveTo>
                    <a:lnTo>
                      <a:pt x="24507" y="24507"/>
                    </a:lnTo>
                    <a:lnTo>
                      <a:pt x="451817" y="24507"/>
                    </a:lnTo>
                    <a:lnTo>
                      <a:pt x="451817" y="607325"/>
                    </a:lnTo>
                    <a:lnTo>
                      <a:pt x="24507" y="607325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ADE54377-E824-3FB9-836C-E0A5A44ACF92}"/>
                  </a:ext>
                </a:extLst>
              </p:cNvPr>
              <p:cNvSpPr/>
              <p:nvPr/>
            </p:nvSpPr>
            <p:spPr>
              <a:xfrm>
                <a:off x="1601977" y="2002273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313E6BB9-D1A4-4A71-218D-EE12F779A632}"/>
                  </a:ext>
                </a:extLst>
              </p:cNvPr>
              <p:cNvSpPr/>
              <p:nvPr/>
            </p:nvSpPr>
            <p:spPr>
              <a:xfrm>
                <a:off x="1601977" y="2119015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7C3C412F-46FD-296E-0C0B-94004C5A12A9}"/>
                  </a:ext>
                </a:extLst>
              </p:cNvPr>
              <p:cNvSpPr/>
              <p:nvPr/>
            </p:nvSpPr>
            <p:spPr>
              <a:xfrm>
                <a:off x="1601977" y="2236202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78DD3F94-FF2F-BF13-5968-8DA3A8A95CC7}"/>
                  </a:ext>
                </a:extLst>
              </p:cNvPr>
              <p:cNvSpPr/>
              <p:nvPr/>
            </p:nvSpPr>
            <p:spPr>
              <a:xfrm>
                <a:off x="1601977" y="2352944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</p:grpSp>
        <p:grpSp>
          <p:nvGrpSpPr>
            <p:cNvPr id="109" name="Graphic 74">
              <a:extLst>
                <a:ext uri="{FF2B5EF4-FFF2-40B4-BE49-F238E27FC236}">
                  <a16:creationId xmlns:a16="http://schemas.microsoft.com/office/drawing/2014/main" id="{09EEAA8D-82A6-2DB8-BA81-828EB2B77B67}"/>
                </a:ext>
              </a:extLst>
            </p:cNvPr>
            <p:cNvGrpSpPr/>
            <p:nvPr/>
          </p:nvGrpSpPr>
          <p:grpSpPr>
            <a:xfrm>
              <a:off x="2106818" y="2378788"/>
              <a:ext cx="723208" cy="817638"/>
              <a:chOff x="2106818" y="2378788"/>
              <a:chExt cx="723208" cy="817638"/>
            </a:xfrm>
            <a:solidFill>
              <a:schemeClr val="tx1"/>
            </a:solidFill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817C8A7D-960E-8071-B4C0-8B4795478F4D}"/>
                  </a:ext>
                </a:extLst>
              </p:cNvPr>
              <p:cNvSpPr/>
              <p:nvPr/>
            </p:nvSpPr>
            <p:spPr>
              <a:xfrm>
                <a:off x="2273910" y="2378788"/>
                <a:ext cx="388545" cy="388099"/>
              </a:xfrm>
              <a:custGeom>
                <a:avLst/>
                <a:gdLst>
                  <a:gd name="connsiteX0" fmla="*/ 194718 w 388545"/>
                  <a:gd name="connsiteY0" fmla="*/ 388100 h 388099"/>
                  <a:gd name="connsiteX1" fmla="*/ 194718 w 388545"/>
                  <a:gd name="connsiteY1" fmla="*/ 388100 h 388099"/>
                  <a:gd name="connsiteX2" fmla="*/ 331957 w 388545"/>
                  <a:gd name="connsiteY2" fmla="*/ 331065 h 388099"/>
                  <a:gd name="connsiteX3" fmla="*/ 388545 w 388545"/>
                  <a:gd name="connsiteY3" fmla="*/ 193381 h 388099"/>
                  <a:gd name="connsiteX4" fmla="*/ 331511 w 388545"/>
                  <a:gd name="connsiteY4" fmla="*/ 56589 h 388099"/>
                  <a:gd name="connsiteX5" fmla="*/ 194273 w 388545"/>
                  <a:gd name="connsiteY5" fmla="*/ 0 h 388099"/>
                  <a:gd name="connsiteX6" fmla="*/ 57034 w 388545"/>
                  <a:gd name="connsiteY6" fmla="*/ 57034 h 388099"/>
                  <a:gd name="connsiteX7" fmla="*/ 0 w 388545"/>
                  <a:gd name="connsiteY7" fmla="*/ 194273 h 388099"/>
                  <a:gd name="connsiteX8" fmla="*/ 57034 w 388545"/>
                  <a:gd name="connsiteY8" fmla="*/ 331511 h 388099"/>
                  <a:gd name="connsiteX9" fmla="*/ 194273 w 388545"/>
                  <a:gd name="connsiteY9" fmla="*/ 388100 h 388099"/>
                  <a:gd name="connsiteX10" fmla="*/ 194718 w 388545"/>
                  <a:gd name="connsiteY10" fmla="*/ 25844 h 388099"/>
                  <a:gd name="connsiteX11" fmla="*/ 194718 w 388545"/>
                  <a:gd name="connsiteY11" fmla="*/ 25844 h 388099"/>
                  <a:gd name="connsiteX12" fmla="*/ 313242 w 388545"/>
                  <a:gd name="connsiteY12" fmla="*/ 74857 h 388099"/>
                  <a:gd name="connsiteX13" fmla="*/ 362702 w 388545"/>
                  <a:gd name="connsiteY13" fmla="*/ 193381 h 388099"/>
                  <a:gd name="connsiteX14" fmla="*/ 313688 w 388545"/>
                  <a:gd name="connsiteY14" fmla="*/ 312351 h 388099"/>
                  <a:gd name="connsiteX15" fmla="*/ 194718 w 388545"/>
                  <a:gd name="connsiteY15" fmla="*/ 361810 h 388099"/>
                  <a:gd name="connsiteX16" fmla="*/ 76194 w 388545"/>
                  <a:gd name="connsiteY16" fmla="*/ 312797 h 388099"/>
                  <a:gd name="connsiteX17" fmla="*/ 26735 w 388545"/>
                  <a:gd name="connsiteY17" fmla="*/ 194273 h 388099"/>
                  <a:gd name="connsiteX18" fmla="*/ 75749 w 388545"/>
                  <a:gd name="connsiteY18" fmla="*/ 75303 h 388099"/>
                  <a:gd name="connsiteX19" fmla="*/ 194273 w 388545"/>
                  <a:gd name="connsiteY19" fmla="*/ 25844 h 38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88545" h="388099">
                    <a:moveTo>
                      <a:pt x="194718" y="388100"/>
                    </a:moveTo>
                    <a:lnTo>
                      <a:pt x="194718" y="388100"/>
                    </a:lnTo>
                    <a:cubicBezTo>
                      <a:pt x="246405" y="388100"/>
                      <a:pt x="295419" y="367603"/>
                      <a:pt x="331957" y="331065"/>
                    </a:cubicBezTo>
                    <a:cubicBezTo>
                      <a:pt x="368494" y="294528"/>
                      <a:pt x="388545" y="245514"/>
                      <a:pt x="388545" y="193381"/>
                    </a:cubicBezTo>
                    <a:cubicBezTo>
                      <a:pt x="388545" y="141694"/>
                      <a:pt x="368049" y="93126"/>
                      <a:pt x="331511" y="56589"/>
                    </a:cubicBezTo>
                    <a:cubicBezTo>
                      <a:pt x="294974" y="20051"/>
                      <a:pt x="246405" y="0"/>
                      <a:pt x="194273" y="0"/>
                    </a:cubicBezTo>
                    <a:cubicBezTo>
                      <a:pt x="143031" y="0"/>
                      <a:pt x="93126" y="20942"/>
                      <a:pt x="57034" y="57034"/>
                    </a:cubicBezTo>
                    <a:cubicBezTo>
                      <a:pt x="20497" y="93572"/>
                      <a:pt x="0" y="142585"/>
                      <a:pt x="0" y="194273"/>
                    </a:cubicBezTo>
                    <a:cubicBezTo>
                      <a:pt x="0" y="246405"/>
                      <a:pt x="20497" y="294974"/>
                      <a:pt x="57034" y="331511"/>
                    </a:cubicBezTo>
                    <a:cubicBezTo>
                      <a:pt x="93572" y="368048"/>
                      <a:pt x="142140" y="388100"/>
                      <a:pt x="194273" y="388100"/>
                    </a:cubicBezTo>
                    <a:close/>
                    <a:moveTo>
                      <a:pt x="194718" y="25844"/>
                    </a:moveTo>
                    <a:lnTo>
                      <a:pt x="194718" y="25844"/>
                    </a:lnTo>
                    <a:cubicBezTo>
                      <a:pt x="239276" y="25844"/>
                      <a:pt x="281606" y="43221"/>
                      <a:pt x="313242" y="74857"/>
                    </a:cubicBezTo>
                    <a:cubicBezTo>
                      <a:pt x="344878" y="106493"/>
                      <a:pt x="362702" y="148823"/>
                      <a:pt x="362702" y="193381"/>
                    </a:cubicBezTo>
                    <a:cubicBezTo>
                      <a:pt x="362702" y="238385"/>
                      <a:pt x="345324" y="280715"/>
                      <a:pt x="313688" y="312351"/>
                    </a:cubicBezTo>
                    <a:cubicBezTo>
                      <a:pt x="282052" y="343987"/>
                      <a:pt x="239722" y="361810"/>
                      <a:pt x="194718" y="361810"/>
                    </a:cubicBezTo>
                    <a:cubicBezTo>
                      <a:pt x="149715" y="361810"/>
                      <a:pt x="107830" y="344433"/>
                      <a:pt x="76194" y="312797"/>
                    </a:cubicBezTo>
                    <a:cubicBezTo>
                      <a:pt x="44558" y="281161"/>
                      <a:pt x="27180" y="238831"/>
                      <a:pt x="26735" y="194273"/>
                    </a:cubicBezTo>
                    <a:cubicBezTo>
                      <a:pt x="26735" y="150160"/>
                      <a:pt x="44558" y="106939"/>
                      <a:pt x="75749" y="75303"/>
                    </a:cubicBezTo>
                    <a:cubicBezTo>
                      <a:pt x="107385" y="43667"/>
                      <a:pt x="149715" y="25844"/>
                      <a:pt x="194273" y="25844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C69F542C-8AAB-8041-E419-F1019B0CB4D3}"/>
                  </a:ext>
                </a:extLst>
              </p:cNvPr>
              <p:cNvSpPr/>
              <p:nvPr/>
            </p:nvSpPr>
            <p:spPr>
              <a:xfrm>
                <a:off x="2106818" y="2777470"/>
                <a:ext cx="723208" cy="418956"/>
              </a:xfrm>
              <a:custGeom>
                <a:avLst/>
                <a:gdLst>
                  <a:gd name="connsiteX0" fmla="*/ 589947 w 723208"/>
                  <a:gd name="connsiteY0" fmla="*/ 70959 h 418956"/>
                  <a:gd name="connsiteX1" fmla="*/ 585046 w 723208"/>
                  <a:gd name="connsiteY1" fmla="*/ 67394 h 418956"/>
                  <a:gd name="connsiteX2" fmla="*/ 523556 w 723208"/>
                  <a:gd name="connsiteY2" fmla="*/ 31302 h 418956"/>
                  <a:gd name="connsiteX3" fmla="*/ 521773 w 723208"/>
                  <a:gd name="connsiteY3" fmla="*/ 31302 h 418956"/>
                  <a:gd name="connsiteX4" fmla="*/ 521773 w 723208"/>
                  <a:gd name="connsiteY4" fmla="*/ 31302 h 418956"/>
                  <a:gd name="connsiteX5" fmla="*/ 368494 w 723208"/>
                  <a:gd name="connsiteY5" fmla="*/ 112 h 418956"/>
                  <a:gd name="connsiteX6" fmla="*/ 362256 w 723208"/>
                  <a:gd name="connsiteY6" fmla="*/ 112 h 418956"/>
                  <a:gd name="connsiteX7" fmla="*/ 202293 w 723208"/>
                  <a:gd name="connsiteY7" fmla="*/ 30411 h 418956"/>
                  <a:gd name="connsiteX8" fmla="*/ 200065 w 723208"/>
                  <a:gd name="connsiteY8" fmla="*/ 31302 h 418956"/>
                  <a:gd name="connsiteX9" fmla="*/ 114068 w 723208"/>
                  <a:gd name="connsiteY9" fmla="*/ 88782 h 418956"/>
                  <a:gd name="connsiteX10" fmla="*/ 108721 w 723208"/>
                  <a:gd name="connsiteY10" fmla="*/ 94129 h 418956"/>
                  <a:gd name="connsiteX11" fmla="*/ 0 w 723208"/>
                  <a:gd name="connsiteY11" fmla="*/ 362368 h 418956"/>
                  <a:gd name="connsiteX12" fmla="*/ 9803 w 723208"/>
                  <a:gd name="connsiteY12" fmla="*/ 375290 h 418956"/>
                  <a:gd name="connsiteX13" fmla="*/ 359583 w 723208"/>
                  <a:gd name="connsiteY13" fmla="*/ 418956 h 418956"/>
                  <a:gd name="connsiteX14" fmla="*/ 360919 w 723208"/>
                  <a:gd name="connsiteY14" fmla="*/ 418956 h 418956"/>
                  <a:gd name="connsiteX15" fmla="*/ 362256 w 723208"/>
                  <a:gd name="connsiteY15" fmla="*/ 418956 h 418956"/>
                  <a:gd name="connsiteX16" fmla="*/ 713818 w 723208"/>
                  <a:gd name="connsiteY16" fmla="*/ 375290 h 418956"/>
                  <a:gd name="connsiteX17" fmla="*/ 723175 w 723208"/>
                  <a:gd name="connsiteY17" fmla="*/ 362368 h 418956"/>
                  <a:gd name="connsiteX18" fmla="*/ 589056 w 723208"/>
                  <a:gd name="connsiteY18" fmla="*/ 71404 h 418956"/>
                  <a:gd name="connsiteX19" fmla="*/ 543607 w 723208"/>
                  <a:gd name="connsiteY19" fmla="*/ 291075 h 418956"/>
                  <a:gd name="connsiteX20" fmla="*/ 491474 w 723208"/>
                  <a:gd name="connsiteY20" fmla="*/ 280827 h 418956"/>
                  <a:gd name="connsiteX21" fmla="*/ 481226 w 723208"/>
                  <a:gd name="connsiteY21" fmla="*/ 228694 h 418956"/>
                  <a:gd name="connsiteX22" fmla="*/ 525338 w 723208"/>
                  <a:gd name="connsiteY22" fmla="*/ 199286 h 418956"/>
                  <a:gd name="connsiteX23" fmla="*/ 573461 w 723208"/>
                  <a:gd name="connsiteY23" fmla="*/ 247408 h 418956"/>
                  <a:gd name="connsiteX24" fmla="*/ 544052 w 723208"/>
                  <a:gd name="connsiteY24" fmla="*/ 291521 h 418956"/>
                  <a:gd name="connsiteX25" fmla="*/ 560539 w 723208"/>
                  <a:gd name="connsiteY25" fmla="*/ 181908 h 418956"/>
                  <a:gd name="connsiteX26" fmla="*/ 465185 w 723208"/>
                  <a:gd name="connsiteY26" fmla="*/ 203296 h 418956"/>
                  <a:gd name="connsiteX27" fmla="*/ 477661 w 723208"/>
                  <a:gd name="connsiteY27" fmla="*/ 303997 h 418956"/>
                  <a:gd name="connsiteX28" fmla="*/ 578808 w 723208"/>
                  <a:gd name="connsiteY28" fmla="*/ 297759 h 418956"/>
                  <a:gd name="connsiteX29" fmla="*/ 581035 w 723208"/>
                  <a:gd name="connsiteY29" fmla="*/ 198394 h 418956"/>
                  <a:gd name="connsiteX30" fmla="*/ 598859 w 723208"/>
                  <a:gd name="connsiteY30" fmla="*/ 112843 h 418956"/>
                  <a:gd name="connsiteX31" fmla="*/ 655002 w 723208"/>
                  <a:gd name="connsiteY31" fmla="*/ 192156 h 418956"/>
                  <a:gd name="connsiteX32" fmla="*/ 697332 w 723208"/>
                  <a:gd name="connsiteY32" fmla="*/ 351228 h 418956"/>
                  <a:gd name="connsiteX33" fmla="*/ 374732 w 723208"/>
                  <a:gd name="connsiteY33" fmla="*/ 391776 h 418956"/>
                  <a:gd name="connsiteX34" fmla="*/ 374732 w 723208"/>
                  <a:gd name="connsiteY34" fmla="*/ 291521 h 418956"/>
                  <a:gd name="connsiteX35" fmla="*/ 522219 w 723208"/>
                  <a:gd name="connsiteY35" fmla="*/ 58483 h 418956"/>
                  <a:gd name="connsiteX36" fmla="*/ 568114 w 723208"/>
                  <a:gd name="connsiteY36" fmla="*/ 86554 h 418956"/>
                  <a:gd name="connsiteX37" fmla="*/ 560093 w 723208"/>
                  <a:gd name="connsiteY37" fmla="*/ 181908 h 418956"/>
                  <a:gd name="connsiteX38" fmla="*/ 179123 w 723208"/>
                  <a:gd name="connsiteY38" fmla="*/ 310680 h 418956"/>
                  <a:gd name="connsiteX39" fmla="*/ 182688 w 723208"/>
                  <a:gd name="connsiteY39" fmla="*/ 302660 h 418956"/>
                  <a:gd name="connsiteX40" fmla="*/ 193827 w 723208"/>
                  <a:gd name="connsiteY40" fmla="*/ 305334 h 418956"/>
                  <a:gd name="connsiteX41" fmla="*/ 193381 w 723208"/>
                  <a:gd name="connsiteY41" fmla="*/ 314245 h 418956"/>
                  <a:gd name="connsiteX42" fmla="*/ 184915 w 723208"/>
                  <a:gd name="connsiteY42" fmla="*/ 317364 h 418956"/>
                  <a:gd name="connsiteX43" fmla="*/ 179123 w 723208"/>
                  <a:gd name="connsiteY43" fmla="*/ 310680 h 418956"/>
                  <a:gd name="connsiteX44" fmla="*/ 262001 w 723208"/>
                  <a:gd name="connsiteY44" fmla="*/ 267905 h 418956"/>
                  <a:gd name="connsiteX45" fmla="*/ 258882 w 723208"/>
                  <a:gd name="connsiteY45" fmla="*/ 275480 h 418956"/>
                  <a:gd name="connsiteX46" fmla="*/ 258882 w 723208"/>
                  <a:gd name="connsiteY46" fmla="*/ 275480 h 418956"/>
                  <a:gd name="connsiteX47" fmla="*/ 249970 w 723208"/>
                  <a:gd name="connsiteY47" fmla="*/ 275480 h 418956"/>
                  <a:gd name="connsiteX48" fmla="*/ 246851 w 723208"/>
                  <a:gd name="connsiteY48" fmla="*/ 267459 h 418956"/>
                  <a:gd name="connsiteX49" fmla="*/ 250416 w 723208"/>
                  <a:gd name="connsiteY49" fmla="*/ 262558 h 418956"/>
                  <a:gd name="connsiteX50" fmla="*/ 253980 w 723208"/>
                  <a:gd name="connsiteY50" fmla="*/ 261221 h 418956"/>
                  <a:gd name="connsiteX51" fmla="*/ 256208 w 723208"/>
                  <a:gd name="connsiteY51" fmla="*/ 261667 h 418956"/>
                  <a:gd name="connsiteX52" fmla="*/ 262001 w 723208"/>
                  <a:gd name="connsiteY52" fmla="*/ 267905 h 418956"/>
                  <a:gd name="connsiteX53" fmla="*/ 87334 w 723208"/>
                  <a:gd name="connsiteY53" fmla="*/ 224238 h 418956"/>
                  <a:gd name="connsiteX54" fmla="*/ 101147 w 723208"/>
                  <a:gd name="connsiteY54" fmla="*/ 268796 h 418956"/>
                  <a:gd name="connsiteX55" fmla="*/ 141694 w 723208"/>
                  <a:gd name="connsiteY55" fmla="*/ 336524 h 418956"/>
                  <a:gd name="connsiteX56" fmla="*/ 141694 w 723208"/>
                  <a:gd name="connsiteY56" fmla="*/ 336524 h 418956"/>
                  <a:gd name="connsiteX57" fmla="*/ 159517 w 723208"/>
                  <a:gd name="connsiteY57" fmla="*/ 340534 h 418956"/>
                  <a:gd name="connsiteX58" fmla="*/ 166647 w 723208"/>
                  <a:gd name="connsiteY58" fmla="*/ 336524 h 418956"/>
                  <a:gd name="connsiteX59" fmla="*/ 186698 w 723208"/>
                  <a:gd name="connsiteY59" fmla="*/ 343208 h 418956"/>
                  <a:gd name="connsiteX60" fmla="*/ 186698 w 723208"/>
                  <a:gd name="connsiteY60" fmla="*/ 343208 h 418956"/>
                  <a:gd name="connsiteX61" fmla="*/ 218779 w 723208"/>
                  <a:gd name="connsiteY61" fmla="*/ 320483 h 418956"/>
                  <a:gd name="connsiteX62" fmla="*/ 207640 w 723208"/>
                  <a:gd name="connsiteY62" fmla="*/ 282609 h 418956"/>
                  <a:gd name="connsiteX63" fmla="*/ 167983 w 723208"/>
                  <a:gd name="connsiteY63" fmla="*/ 280827 h 418956"/>
                  <a:gd name="connsiteX64" fmla="*/ 152388 w 723208"/>
                  <a:gd name="connsiteY64" fmla="*/ 305334 h 418956"/>
                  <a:gd name="connsiteX65" fmla="*/ 122980 w 723208"/>
                  <a:gd name="connsiteY65" fmla="*/ 255429 h 418956"/>
                  <a:gd name="connsiteX66" fmla="*/ 112732 w 723208"/>
                  <a:gd name="connsiteY66" fmla="*/ 222456 h 418956"/>
                  <a:gd name="connsiteX67" fmla="*/ 145704 w 723208"/>
                  <a:gd name="connsiteY67" fmla="*/ 165422 h 418956"/>
                  <a:gd name="connsiteX68" fmla="*/ 196055 w 723208"/>
                  <a:gd name="connsiteY68" fmla="*/ 156510 h 418956"/>
                  <a:gd name="connsiteX69" fmla="*/ 235712 w 723208"/>
                  <a:gd name="connsiteY69" fmla="*/ 188146 h 418956"/>
                  <a:gd name="connsiteX70" fmla="*/ 265120 w 723208"/>
                  <a:gd name="connsiteY70" fmla="*/ 236714 h 418956"/>
                  <a:gd name="connsiteX71" fmla="*/ 262446 w 723208"/>
                  <a:gd name="connsiteY71" fmla="*/ 235823 h 418956"/>
                  <a:gd name="connsiteX72" fmla="*/ 226800 w 723208"/>
                  <a:gd name="connsiteY72" fmla="*/ 248745 h 418956"/>
                  <a:gd name="connsiteX73" fmla="*/ 225018 w 723208"/>
                  <a:gd name="connsiteY73" fmla="*/ 286619 h 418956"/>
                  <a:gd name="connsiteX74" fmla="*/ 254426 w 723208"/>
                  <a:gd name="connsiteY74" fmla="*/ 303106 h 418956"/>
                  <a:gd name="connsiteX75" fmla="*/ 271803 w 723208"/>
                  <a:gd name="connsiteY75" fmla="*/ 298204 h 418956"/>
                  <a:gd name="connsiteX76" fmla="*/ 287844 w 723208"/>
                  <a:gd name="connsiteY76" fmla="*/ 264340 h 418956"/>
                  <a:gd name="connsiteX77" fmla="*/ 294974 w 723208"/>
                  <a:gd name="connsiteY77" fmla="*/ 260330 h 418956"/>
                  <a:gd name="connsiteX78" fmla="*/ 301212 w 723208"/>
                  <a:gd name="connsiteY78" fmla="*/ 252310 h 418956"/>
                  <a:gd name="connsiteX79" fmla="*/ 299875 w 723208"/>
                  <a:gd name="connsiteY79" fmla="*/ 242507 h 418956"/>
                  <a:gd name="connsiteX80" fmla="*/ 259327 w 723208"/>
                  <a:gd name="connsiteY80" fmla="*/ 174779 h 418956"/>
                  <a:gd name="connsiteX81" fmla="*/ 143477 w 723208"/>
                  <a:gd name="connsiteY81" fmla="*/ 137796 h 418956"/>
                  <a:gd name="connsiteX82" fmla="*/ 133228 w 723208"/>
                  <a:gd name="connsiteY82" fmla="*/ 106160 h 418956"/>
                  <a:gd name="connsiteX83" fmla="*/ 201402 w 723208"/>
                  <a:gd name="connsiteY83" fmla="*/ 59819 h 418956"/>
                  <a:gd name="connsiteX84" fmla="*/ 348889 w 723208"/>
                  <a:gd name="connsiteY84" fmla="*/ 292857 h 418956"/>
                  <a:gd name="connsiteX85" fmla="*/ 348889 w 723208"/>
                  <a:gd name="connsiteY85" fmla="*/ 393113 h 418956"/>
                  <a:gd name="connsiteX86" fmla="*/ 26289 w 723208"/>
                  <a:gd name="connsiteY86" fmla="*/ 352565 h 418956"/>
                  <a:gd name="connsiteX87" fmla="*/ 68619 w 723208"/>
                  <a:gd name="connsiteY87" fmla="*/ 193493 h 418956"/>
                  <a:gd name="connsiteX88" fmla="*/ 110504 w 723208"/>
                  <a:gd name="connsiteY88" fmla="*/ 129775 h 418956"/>
                  <a:gd name="connsiteX89" fmla="*/ 120752 w 723208"/>
                  <a:gd name="connsiteY89" fmla="*/ 151609 h 418956"/>
                  <a:gd name="connsiteX90" fmla="*/ 87779 w 723208"/>
                  <a:gd name="connsiteY90" fmla="*/ 225129 h 418956"/>
                  <a:gd name="connsiteX91" fmla="*/ 497712 w 723208"/>
                  <a:gd name="connsiteY91" fmla="*/ 48680 h 418956"/>
                  <a:gd name="connsiteX92" fmla="*/ 361365 w 723208"/>
                  <a:gd name="connsiteY92" fmla="*/ 263895 h 418956"/>
                  <a:gd name="connsiteX93" fmla="*/ 225018 w 723208"/>
                  <a:gd name="connsiteY93" fmla="*/ 48680 h 418956"/>
                  <a:gd name="connsiteX94" fmla="*/ 361365 w 723208"/>
                  <a:gd name="connsiteY94" fmla="*/ 25955 h 418956"/>
                  <a:gd name="connsiteX95" fmla="*/ 361365 w 723208"/>
                  <a:gd name="connsiteY95" fmla="*/ 25955 h 418956"/>
                  <a:gd name="connsiteX96" fmla="*/ 497712 w 723208"/>
                  <a:gd name="connsiteY96" fmla="*/ 48234 h 418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723208" h="418956">
                    <a:moveTo>
                      <a:pt x="589947" y="70959"/>
                    </a:moveTo>
                    <a:cubicBezTo>
                      <a:pt x="589947" y="70959"/>
                      <a:pt x="587274" y="68285"/>
                      <a:pt x="585046" y="67394"/>
                    </a:cubicBezTo>
                    <a:cubicBezTo>
                      <a:pt x="566331" y="53136"/>
                      <a:pt x="545389" y="41105"/>
                      <a:pt x="523556" y="31302"/>
                    </a:cubicBezTo>
                    <a:cubicBezTo>
                      <a:pt x="523110" y="31302"/>
                      <a:pt x="522219" y="31302"/>
                      <a:pt x="521773" y="31302"/>
                    </a:cubicBezTo>
                    <a:lnTo>
                      <a:pt x="521773" y="31302"/>
                    </a:lnTo>
                    <a:cubicBezTo>
                      <a:pt x="472760" y="10806"/>
                      <a:pt x="421518" y="112"/>
                      <a:pt x="368494" y="112"/>
                    </a:cubicBezTo>
                    <a:cubicBezTo>
                      <a:pt x="366266" y="112"/>
                      <a:pt x="364484" y="112"/>
                      <a:pt x="362256" y="112"/>
                    </a:cubicBezTo>
                    <a:cubicBezTo>
                      <a:pt x="307004" y="-1225"/>
                      <a:pt x="253089" y="9469"/>
                      <a:pt x="202293" y="30411"/>
                    </a:cubicBezTo>
                    <a:cubicBezTo>
                      <a:pt x="201402" y="30411"/>
                      <a:pt x="200511" y="30857"/>
                      <a:pt x="200065" y="31302"/>
                    </a:cubicBezTo>
                    <a:cubicBezTo>
                      <a:pt x="167983" y="45561"/>
                      <a:pt x="139021" y="64721"/>
                      <a:pt x="114068" y="88782"/>
                    </a:cubicBezTo>
                    <a:cubicBezTo>
                      <a:pt x="111840" y="90119"/>
                      <a:pt x="110058" y="91901"/>
                      <a:pt x="108721" y="94129"/>
                    </a:cubicBezTo>
                    <a:cubicBezTo>
                      <a:pt x="1337" y="201514"/>
                      <a:pt x="0" y="360585"/>
                      <a:pt x="0" y="362368"/>
                    </a:cubicBezTo>
                    <a:cubicBezTo>
                      <a:pt x="0" y="368606"/>
                      <a:pt x="4010" y="373953"/>
                      <a:pt x="9803" y="375290"/>
                    </a:cubicBezTo>
                    <a:cubicBezTo>
                      <a:pt x="124317" y="404252"/>
                      <a:pt x="242395" y="418956"/>
                      <a:pt x="359583" y="418956"/>
                    </a:cubicBezTo>
                    <a:cubicBezTo>
                      <a:pt x="360028" y="418956"/>
                      <a:pt x="360474" y="418956"/>
                      <a:pt x="360919" y="418956"/>
                    </a:cubicBezTo>
                    <a:cubicBezTo>
                      <a:pt x="360919" y="418956"/>
                      <a:pt x="361810" y="418956"/>
                      <a:pt x="362256" y="418956"/>
                    </a:cubicBezTo>
                    <a:cubicBezTo>
                      <a:pt x="480780" y="418956"/>
                      <a:pt x="598859" y="404252"/>
                      <a:pt x="713818" y="375290"/>
                    </a:cubicBezTo>
                    <a:cubicBezTo>
                      <a:pt x="719611" y="373507"/>
                      <a:pt x="723621" y="368160"/>
                      <a:pt x="723175" y="362368"/>
                    </a:cubicBezTo>
                    <a:cubicBezTo>
                      <a:pt x="723175" y="360585"/>
                      <a:pt x="721839" y="176561"/>
                      <a:pt x="589056" y="71404"/>
                    </a:cubicBezTo>
                    <a:close/>
                    <a:moveTo>
                      <a:pt x="543607" y="291075"/>
                    </a:moveTo>
                    <a:cubicBezTo>
                      <a:pt x="525784" y="298650"/>
                      <a:pt x="505287" y="294640"/>
                      <a:pt x="491474" y="280827"/>
                    </a:cubicBezTo>
                    <a:cubicBezTo>
                      <a:pt x="477661" y="267014"/>
                      <a:pt x="473651" y="246517"/>
                      <a:pt x="481226" y="228694"/>
                    </a:cubicBezTo>
                    <a:cubicBezTo>
                      <a:pt x="488800" y="210871"/>
                      <a:pt x="506178" y="199286"/>
                      <a:pt x="525338" y="199286"/>
                    </a:cubicBezTo>
                    <a:cubicBezTo>
                      <a:pt x="551627" y="199286"/>
                      <a:pt x="573461" y="220673"/>
                      <a:pt x="573461" y="247408"/>
                    </a:cubicBezTo>
                    <a:cubicBezTo>
                      <a:pt x="573461" y="267014"/>
                      <a:pt x="561876" y="284391"/>
                      <a:pt x="544052" y="291521"/>
                    </a:cubicBezTo>
                    <a:close/>
                    <a:moveTo>
                      <a:pt x="560539" y="181908"/>
                    </a:moveTo>
                    <a:cubicBezTo>
                      <a:pt x="528012" y="164085"/>
                      <a:pt x="487018" y="172996"/>
                      <a:pt x="465185" y="203296"/>
                    </a:cubicBezTo>
                    <a:cubicBezTo>
                      <a:pt x="442015" y="234932"/>
                      <a:pt x="447807" y="279044"/>
                      <a:pt x="477661" y="303997"/>
                    </a:cubicBezTo>
                    <a:cubicBezTo>
                      <a:pt x="507515" y="328949"/>
                      <a:pt x="552073" y="326276"/>
                      <a:pt x="578808" y="297759"/>
                    </a:cubicBezTo>
                    <a:cubicBezTo>
                      <a:pt x="605097" y="270133"/>
                      <a:pt x="605542" y="227357"/>
                      <a:pt x="581035" y="198394"/>
                    </a:cubicBezTo>
                    <a:cubicBezTo>
                      <a:pt x="594403" y="171660"/>
                      <a:pt x="600195" y="142252"/>
                      <a:pt x="598859" y="112843"/>
                    </a:cubicBezTo>
                    <a:cubicBezTo>
                      <a:pt x="621583" y="136459"/>
                      <a:pt x="640743" y="162748"/>
                      <a:pt x="655002" y="192156"/>
                    </a:cubicBezTo>
                    <a:cubicBezTo>
                      <a:pt x="679508" y="242061"/>
                      <a:pt x="693767" y="295531"/>
                      <a:pt x="697332" y="351228"/>
                    </a:cubicBezTo>
                    <a:cubicBezTo>
                      <a:pt x="591729" y="377072"/>
                      <a:pt x="483454" y="390885"/>
                      <a:pt x="374732" y="391776"/>
                    </a:cubicBezTo>
                    <a:lnTo>
                      <a:pt x="374732" y="291521"/>
                    </a:lnTo>
                    <a:lnTo>
                      <a:pt x="522219" y="58483"/>
                    </a:lnTo>
                    <a:cubicBezTo>
                      <a:pt x="538260" y="66057"/>
                      <a:pt x="553855" y="75415"/>
                      <a:pt x="568114" y="86554"/>
                    </a:cubicBezTo>
                    <a:cubicBezTo>
                      <a:pt x="576580" y="118190"/>
                      <a:pt x="573906" y="152054"/>
                      <a:pt x="560093" y="181908"/>
                    </a:cubicBezTo>
                    <a:close/>
                    <a:moveTo>
                      <a:pt x="179123" y="310680"/>
                    </a:moveTo>
                    <a:cubicBezTo>
                      <a:pt x="178677" y="307561"/>
                      <a:pt x="180014" y="304442"/>
                      <a:pt x="182688" y="302660"/>
                    </a:cubicBezTo>
                    <a:cubicBezTo>
                      <a:pt x="186698" y="300432"/>
                      <a:pt x="191599" y="301769"/>
                      <a:pt x="193827" y="305334"/>
                    </a:cubicBezTo>
                    <a:cubicBezTo>
                      <a:pt x="195609" y="308007"/>
                      <a:pt x="195164" y="311572"/>
                      <a:pt x="193381" y="314245"/>
                    </a:cubicBezTo>
                    <a:cubicBezTo>
                      <a:pt x="191599" y="316919"/>
                      <a:pt x="188034" y="317810"/>
                      <a:pt x="184915" y="317364"/>
                    </a:cubicBezTo>
                    <a:cubicBezTo>
                      <a:pt x="181796" y="316473"/>
                      <a:pt x="179569" y="313800"/>
                      <a:pt x="179123" y="310680"/>
                    </a:cubicBezTo>
                    <a:close/>
                    <a:moveTo>
                      <a:pt x="262001" y="267905"/>
                    </a:moveTo>
                    <a:cubicBezTo>
                      <a:pt x="262001" y="271024"/>
                      <a:pt x="261110" y="273697"/>
                      <a:pt x="258882" y="275480"/>
                    </a:cubicBezTo>
                    <a:cubicBezTo>
                      <a:pt x="258882" y="275480"/>
                      <a:pt x="258882" y="275480"/>
                      <a:pt x="258882" y="275480"/>
                    </a:cubicBezTo>
                    <a:cubicBezTo>
                      <a:pt x="256208" y="277262"/>
                      <a:pt x="252643" y="276816"/>
                      <a:pt x="249970" y="275480"/>
                    </a:cubicBezTo>
                    <a:cubicBezTo>
                      <a:pt x="247296" y="273697"/>
                      <a:pt x="246405" y="270578"/>
                      <a:pt x="246851" y="267459"/>
                    </a:cubicBezTo>
                    <a:cubicBezTo>
                      <a:pt x="247296" y="265231"/>
                      <a:pt x="248633" y="263895"/>
                      <a:pt x="250416" y="262558"/>
                    </a:cubicBezTo>
                    <a:cubicBezTo>
                      <a:pt x="251752" y="261667"/>
                      <a:pt x="253089" y="261221"/>
                      <a:pt x="253980" y="261221"/>
                    </a:cubicBezTo>
                    <a:cubicBezTo>
                      <a:pt x="254426" y="261221"/>
                      <a:pt x="254871" y="261221"/>
                      <a:pt x="256208" y="261667"/>
                    </a:cubicBezTo>
                    <a:cubicBezTo>
                      <a:pt x="259327" y="262558"/>
                      <a:pt x="261555" y="265231"/>
                      <a:pt x="262001" y="267905"/>
                    </a:cubicBezTo>
                    <a:close/>
                    <a:moveTo>
                      <a:pt x="87334" y="224238"/>
                    </a:moveTo>
                    <a:cubicBezTo>
                      <a:pt x="88670" y="239833"/>
                      <a:pt x="93572" y="254983"/>
                      <a:pt x="101147" y="268796"/>
                    </a:cubicBezTo>
                    <a:lnTo>
                      <a:pt x="141694" y="336524"/>
                    </a:lnTo>
                    <a:cubicBezTo>
                      <a:pt x="141694" y="336524"/>
                      <a:pt x="141694" y="336524"/>
                      <a:pt x="141694" y="336524"/>
                    </a:cubicBezTo>
                    <a:cubicBezTo>
                      <a:pt x="145704" y="342317"/>
                      <a:pt x="153279" y="344099"/>
                      <a:pt x="159517" y="340534"/>
                    </a:cubicBezTo>
                    <a:lnTo>
                      <a:pt x="166647" y="336524"/>
                    </a:lnTo>
                    <a:cubicBezTo>
                      <a:pt x="172439" y="340980"/>
                      <a:pt x="179569" y="343208"/>
                      <a:pt x="186698" y="343208"/>
                    </a:cubicBezTo>
                    <a:lnTo>
                      <a:pt x="186698" y="343208"/>
                    </a:lnTo>
                    <a:cubicBezTo>
                      <a:pt x="201402" y="343208"/>
                      <a:pt x="214324" y="333851"/>
                      <a:pt x="218779" y="320483"/>
                    </a:cubicBezTo>
                    <a:cubicBezTo>
                      <a:pt x="223681" y="306670"/>
                      <a:pt x="218779" y="291521"/>
                      <a:pt x="207640" y="282609"/>
                    </a:cubicBezTo>
                    <a:cubicBezTo>
                      <a:pt x="196055" y="273697"/>
                      <a:pt x="180460" y="272806"/>
                      <a:pt x="167983" y="280827"/>
                    </a:cubicBezTo>
                    <a:cubicBezTo>
                      <a:pt x="159517" y="286619"/>
                      <a:pt x="153725" y="295531"/>
                      <a:pt x="152388" y="305334"/>
                    </a:cubicBezTo>
                    <a:lnTo>
                      <a:pt x="122980" y="255429"/>
                    </a:lnTo>
                    <a:cubicBezTo>
                      <a:pt x="117187" y="245180"/>
                      <a:pt x="113623" y="234041"/>
                      <a:pt x="112732" y="222456"/>
                    </a:cubicBezTo>
                    <a:cubicBezTo>
                      <a:pt x="110949" y="198394"/>
                      <a:pt x="122089" y="179235"/>
                      <a:pt x="145704" y="165422"/>
                    </a:cubicBezTo>
                    <a:cubicBezTo>
                      <a:pt x="163082" y="154728"/>
                      <a:pt x="180014" y="152054"/>
                      <a:pt x="196055" y="156510"/>
                    </a:cubicBezTo>
                    <a:cubicBezTo>
                      <a:pt x="221453" y="163639"/>
                      <a:pt x="235266" y="187255"/>
                      <a:pt x="235712" y="188146"/>
                    </a:cubicBezTo>
                    <a:lnTo>
                      <a:pt x="265120" y="236714"/>
                    </a:lnTo>
                    <a:cubicBezTo>
                      <a:pt x="265120" y="236714"/>
                      <a:pt x="263337" y="236269"/>
                      <a:pt x="262446" y="235823"/>
                    </a:cubicBezTo>
                    <a:cubicBezTo>
                      <a:pt x="249079" y="232258"/>
                      <a:pt x="234820" y="237605"/>
                      <a:pt x="226800" y="248745"/>
                    </a:cubicBezTo>
                    <a:cubicBezTo>
                      <a:pt x="218334" y="259884"/>
                      <a:pt x="217888" y="274589"/>
                      <a:pt x="225018" y="286619"/>
                    </a:cubicBezTo>
                    <a:cubicBezTo>
                      <a:pt x="231256" y="296868"/>
                      <a:pt x="242395" y="303106"/>
                      <a:pt x="254426" y="303106"/>
                    </a:cubicBezTo>
                    <a:cubicBezTo>
                      <a:pt x="260664" y="303106"/>
                      <a:pt x="266456" y="301323"/>
                      <a:pt x="271803" y="298204"/>
                    </a:cubicBezTo>
                    <a:cubicBezTo>
                      <a:pt x="283388" y="291075"/>
                      <a:pt x="289627" y="277708"/>
                      <a:pt x="287844" y="264340"/>
                    </a:cubicBezTo>
                    <a:lnTo>
                      <a:pt x="294974" y="260330"/>
                    </a:lnTo>
                    <a:cubicBezTo>
                      <a:pt x="298093" y="258548"/>
                      <a:pt x="300320" y="255874"/>
                      <a:pt x="301212" y="252310"/>
                    </a:cubicBezTo>
                    <a:cubicBezTo>
                      <a:pt x="302103" y="248745"/>
                      <a:pt x="301212" y="245626"/>
                      <a:pt x="299875" y="242507"/>
                    </a:cubicBezTo>
                    <a:lnTo>
                      <a:pt x="259327" y="174779"/>
                    </a:lnTo>
                    <a:cubicBezTo>
                      <a:pt x="257545" y="171660"/>
                      <a:pt x="213433" y="104377"/>
                      <a:pt x="143477" y="137796"/>
                    </a:cubicBezTo>
                    <a:cubicBezTo>
                      <a:pt x="137238" y="128439"/>
                      <a:pt x="133674" y="117745"/>
                      <a:pt x="133228" y="106160"/>
                    </a:cubicBezTo>
                    <a:cubicBezTo>
                      <a:pt x="153725" y="87445"/>
                      <a:pt x="176449" y="71850"/>
                      <a:pt x="201402" y="59819"/>
                    </a:cubicBezTo>
                    <a:lnTo>
                      <a:pt x="348889" y="292857"/>
                    </a:lnTo>
                    <a:lnTo>
                      <a:pt x="348889" y="393113"/>
                    </a:lnTo>
                    <a:cubicBezTo>
                      <a:pt x="240167" y="391776"/>
                      <a:pt x="131892" y="378409"/>
                      <a:pt x="26289" y="352565"/>
                    </a:cubicBezTo>
                    <a:cubicBezTo>
                      <a:pt x="29854" y="297313"/>
                      <a:pt x="44112" y="243844"/>
                      <a:pt x="68619" y="193493"/>
                    </a:cubicBezTo>
                    <a:cubicBezTo>
                      <a:pt x="79759" y="170769"/>
                      <a:pt x="94017" y="148935"/>
                      <a:pt x="110504" y="129775"/>
                    </a:cubicBezTo>
                    <a:cubicBezTo>
                      <a:pt x="112732" y="137350"/>
                      <a:pt x="116296" y="144925"/>
                      <a:pt x="120752" y="151609"/>
                    </a:cubicBezTo>
                    <a:cubicBezTo>
                      <a:pt x="97582" y="168541"/>
                      <a:pt x="85106" y="196612"/>
                      <a:pt x="87779" y="225129"/>
                    </a:cubicBezTo>
                    <a:close/>
                    <a:moveTo>
                      <a:pt x="497712" y="48680"/>
                    </a:moveTo>
                    <a:lnTo>
                      <a:pt x="361365" y="263895"/>
                    </a:lnTo>
                    <a:lnTo>
                      <a:pt x="225018" y="48680"/>
                    </a:lnTo>
                    <a:cubicBezTo>
                      <a:pt x="268684" y="33085"/>
                      <a:pt x="314579" y="25510"/>
                      <a:pt x="361365" y="25955"/>
                    </a:cubicBezTo>
                    <a:lnTo>
                      <a:pt x="361365" y="25955"/>
                    </a:lnTo>
                    <a:cubicBezTo>
                      <a:pt x="407705" y="25510"/>
                      <a:pt x="453600" y="32639"/>
                      <a:pt x="497712" y="48234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66E9DE1B-E6CF-B868-A5B1-1EBB852F3712}"/>
                  </a:ext>
                </a:extLst>
              </p:cNvPr>
              <p:cNvSpPr/>
              <p:nvPr/>
            </p:nvSpPr>
            <p:spPr>
              <a:xfrm>
                <a:off x="2592500" y="2984330"/>
                <a:ext cx="79231" cy="79758"/>
              </a:xfrm>
              <a:custGeom>
                <a:avLst/>
                <a:gdLst>
                  <a:gd name="connsiteX0" fmla="*/ 39657 w 79231"/>
                  <a:gd name="connsiteY0" fmla="*/ 446 h 79758"/>
                  <a:gd name="connsiteX1" fmla="*/ 0 w 79231"/>
                  <a:gd name="connsiteY1" fmla="*/ 39657 h 79758"/>
                  <a:gd name="connsiteX2" fmla="*/ 24061 w 79231"/>
                  <a:gd name="connsiteY2" fmla="*/ 76640 h 79758"/>
                  <a:gd name="connsiteX3" fmla="*/ 39657 w 79231"/>
                  <a:gd name="connsiteY3" fmla="*/ 79759 h 79758"/>
                  <a:gd name="connsiteX4" fmla="*/ 67282 w 79231"/>
                  <a:gd name="connsiteY4" fmla="*/ 68174 h 79758"/>
                  <a:gd name="connsiteX5" fmla="*/ 76194 w 79231"/>
                  <a:gd name="connsiteY5" fmla="*/ 24507 h 79758"/>
                  <a:gd name="connsiteX6" fmla="*/ 39211 w 79231"/>
                  <a:gd name="connsiteY6" fmla="*/ 0 h 79758"/>
                  <a:gd name="connsiteX7" fmla="*/ 27180 w 79231"/>
                  <a:gd name="connsiteY7" fmla="*/ 34755 h 79758"/>
                  <a:gd name="connsiteX8" fmla="*/ 39657 w 79231"/>
                  <a:gd name="connsiteY8" fmla="*/ 26735 h 79758"/>
                  <a:gd name="connsiteX9" fmla="*/ 39657 w 79231"/>
                  <a:gd name="connsiteY9" fmla="*/ 26735 h 79758"/>
                  <a:gd name="connsiteX10" fmla="*/ 53024 w 79231"/>
                  <a:gd name="connsiteY10" fmla="*/ 40102 h 79758"/>
                  <a:gd name="connsiteX11" fmla="*/ 53024 w 79231"/>
                  <a:gd name="connsiteY11" fmla="*/ 40102 h 79758"/>
                  <a:gd name="connsiteX12" fmla="*/ 45004 w 79231"/>
                  <a:gd name="connsiteY12" fmla="*/ 53024 h 79758"/>
                  <a:gd name="connsiteX13" fmla="*/ 29854 w 79231"/>
                  <a:gd name="connsiteY13" fmla="*/ 50351 h 79758"/>
                  <a:gd name="connsiteX14" fmla="*/ 27180 w 79231"/>
                  <a:gd name="connsiteY14" fmla="*/ 35201 h 79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9231" h="79758">
                    <a:moveTo>
                      <a:pt x="39657" y="446"/>
                    </a:moveTo>
                    <a:cubicBezTo>
                      <a:pt x="17823" y="446"/>
                      <a:pt x="0" y="17823"/>
                      <a:pt x="0" y="39657"/>
                    </a:cubicBezTo>
                    <a:cubicBezTo>
                      <a:pt x="0" y="55697"/>
                      <a:pt x="9357" y="70402"/>
                      <a:pt x="24061" y="76640"/>
                    </a:cubicBezTo>
                    <a:cubicBezTo>
                      <a:pt x="28963" y="78868"/>
                      <a:pt x="34310" y="79759"/>
                      <a:pt x="39657" y="79759"/>
                    </a:cubicBezTo>
                    <a:cubicBezTo>
                      <a:pt x="49905" y="79759"/>
                      <a:pt x="59708" y="75749"/>
                      <a:pt x="67282" y="68174"/>
                    </a:cubicBezTo>
                    <a:cubicBezTo>
                      <a:pt x="78868" y="56589"/>
                      <a:pt x="82432" y="39657"/>
                      <a:pt x="76194" y="24507"/>
                    </a:cubicBezTo>
                    <a:cubicBezTo>
                      <a:pt x="69956" y="9357"/>
                      <a:pt x="55697" y="0"/>
                      <a:pt x="39211" y="0"/>
                    </a:cubicBezTo>
                    <a:close/>
                    <a:moveTo>
                      <a:pt x="27180" y="34755"/>
                    </a:moveTo>
                    <a:cubicBezTo>
                      <a:pt x="29408" y="29854"/>
                      <a:pt x="34310" y="26735"/>
                      <a:pt x="39657" y="26735"/>
                    </a:cubicBezTo>
                    <a:lnTo>
                      <a:pt x="39657" y="26735"/>
                    </a:lnTo>
                    <a:cubicBezTo>
                      <a:pt x="46786" y="26735"/>
                      <a:pt x="52578" y="32527"/>
                      <a:pt x="53024" y="40102"/>
                    </a:cubicBezTo>
                    <a:lnTo>
                      <a:pt x="53024" y="40102"/>
                    </a:lnTo>
                    <a:cubicBezTo>
                      <a:pt x="53024" y="45895"/>
                      <a:pt x="49905" y="50796"/>
                      <a:pt x="45004" y="53024"/>
                    </a:cubicBezTo>
                    <a:cubicBezTo>
                      <a:pt x="39657" y="55252"/>
                      <a:pt x="33864" y="53915"/>
                      <a:pt x="29854" y="50351"/>
                    </a:cubicBezTo>
                    <a:cubicBezTo>
                      <a:pt x="25844" y="46340"/>
                      <a:pt x="24953" y="40548"/>
                      <a:pt x="27180" y="35201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</p:grp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DD580CC-CB02-82E0-5378-38FC791E1372}"/>
                </a:ext>
              </a:extLst>
            </p:cNvPr>
            <p:cNvSpPr/>
            <p:nvPr/>
          </p:nvSpPr>
          <p:spPr>
            <a:xfrm>
              <a:off x="1636732" y="2155998"/>
              <a:ext cx="497266" cy="497266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solidFill>
              <a:srgbClr val="FFFFFF"/>
            </a:soli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129F53E5-51CF-E253-C9E1-016A2820995A}"/>
                </a:ext>
              </a:extLst>
            </p:cNvPr>
            <p:cNvSpPr/>
            <p:nvPr/>
          </p:nvSpPr>
          <p:spPr>
            <a:xfrm>
              <a:off x="1693203" y="2217356"/>
              <a:ext cx="374601" cy="374601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AFEB42A0-E980-EE92-72BF-04D7F4C16A59}"/>
                </a:ext>
              </a:extLst>
            </p:cNvPr>
            <p:cNvSpPr/>
            <p:nvPr/>
          </p:nvSpPr>
          <p:spPr>
            <a:xfrm>
              <a:off x="1624250" y="2142631"/>
              <a:ext cx="651887" cy="658120"/>
            </a:xfrm>
            <a:custGeom>
              <a:avLst/>
              <a:gdLst>
                <a:gd name="connsiteX0" fmla="*/ 638966 w 651887"/>
                <a:gd name="connsiteY0" fmla="*/ 579699 h 658120"/>
                <a:gd name="connsiteX1" fmla="*/ 474547 w 651887"/>
                <a:gd name="connsiteY1" fmla="*/ 413052 h 658120"/>
                <a:gd name="connsiteX2" fmla="*/ 522670 w 651887"/>
                <a:gd name="connsiteY2" fmla="*/ 263337 h 658120"/>
                <a:gd name="connsiteX3" fmla="*/ 447367 w 651887"/>
                <a:gd name="connsiteY3" fmla="*/ 77531 h 658120"/>
                <a:gd name="connsiteX4" fmla="*/ 262897 w 651887"/>
                <a:gd name="connsiteY4" fmla="*/ 0 h 658120"/>
                <a:gd name="connsiteX5" fmla="*/ 261115 w 651887"/>
                <a:gd name="connsiteY5" fmla="*/ 0 h 658120"/>
                <a:gd name="connsiteX6" fmla="*/ 77536 w 651887"/>
                <a:gd name="connsiteY6" fmla="*/ 75748 h 658120"/>
                <a:gd name="connsiteX7" fmla="*/ 5 w 651887"/>
                <a:gd name="connsiteY7" fmla="*/ 260218 h 658120"/>
                <a:gd name="connsiteX8" fmla="*/ 75308 w 651887"/>
                <a:gd name="connsiteY8" fmla="*/ 446025 h 658120"/>
                <a:gd name="connsiteX9" fmla="*/ 259778 w 651887"/>
                <a:gd name="connsiteY9" fmla="*/ 524001 h 658120"/>
                <a:gd name="connsiteX10" fmla="*/ 261561 w 651887"/>
                <a:gd name="connsiteY10" fmla="*/ 524001 h 658120"/>
                <a:gd name="connsiteX11" fmla="*/ 409493 w 651887"/>
                <a:gd name="connsiteY11" fmla="*/ 477661 h 658120"/>
                <a:gd name="connsiteX12" fmla="*/ 573912 w 651887"/>
                <a:gd name="connsiteY12" fmla="*/ 644308 h 658120"/>
                <a:gd name="connsiteX13" fmla="*/ 606439 w 651887"/>
                <a:gd name="connsiteY13" fmla="*/ 658121 h 658120"/>
                <a:gd name="connsiteX14" fmla="*/ 606439 w 651887"/>
                <a:gd name="connsiteY14" fmla="*/ 658121 h 658120"/>
                <a:gd name="connsiteX15" fmla="*/ 638521 w 651887"/>
                <a:gd name="connsiteY15" fmla="*/ 644753 h 658120"/>
                <a:gd name="connsiteX16" fmla="*/ 638521 w 651887"/>
                <a:gd name="connsiteY16" fmla="*/ 579699 h 658120"/>
                <a:gd name="connsiteX17" fmla="*/ 423751 w 651887"/>
                <a:gd name="connsiteY17" fmla="*/ 427311 h 658120"/>
                <a:gd name="connsiteX18" fmla="*/ 261115 w 651887"/>
                <a:gd name="connsiteY18" fmla="*/ 494147 h 658120"/>
                <a:gd name="connsiteX19" fmla="*/ 259333 w 651887"/>
                <a:gd name="connsiteY19" fmla="*/ 494147 h 658120"/>
                <a:gd name="connsiteX20" fmla="*/ 96251 w 651887"/>
                <a:gd name="connsiteY20" fmla="*/ 425083 h 658120"/>
                <a:gd name="connsiteX21" fmla="*/ 29414 w 651887"/>
                <a:gd name="connsiteY21" fmla="*/ 260664 h 658120"/>
                <a:gd name="connsiteX22" fmla="*/ 98479 w 651887"/>
                <a:gd name="connsiteY22" fmla="*/ 97136 h 658120"/>
                <a:gd name="connsiteX23" fmla="*/ 261115 w 651887"/>
                <a:gd name="connsiteY23" fmla="*/ 30299 h 658120"/>
                <a:gd name="connsiteX24" fmla="*/ 262897 w 651887"/>
                <a:gd name="connsiteY24" fmla="*/ 30299 h 658120"/>
                <a:gd name="connsiteX25" fmla="*/ 425979 w 651887"/>
                <a:gd name="connsiteY25" fmla="*/ 99364 h 658120"/>
                <a:gd name="connsiteX26" fmla="*/ 492816 w 651887"/>
                <a:gd name="connsiteY26" fmla="*/ 263783 h 658120"/>
                <a:gd name="connsiteX27" fmla="*/ 425534 w 651887"/>
                <a:gd name="connsiteY27" fmla="*/ 425974 h 658120"/>
                <a:gd name="connsiteX28" fmla="*/ 423751 w 651887"/>
                <a:gd name="connsiteY28" fmla="*/ 427756 h 658120"/>
                <a:gd name="connsiteX29" fmla="*/ 617133 w 651887"/>
                <a:gd name="connsiteY29" fmla="*/ 623365 h 658120"/>
                <a:gd name="connsiteX30" fmla="*/ 594854 w 651887"/>
                <a:gd name="connsiteY30" fmla="*/ 623365 h 658120"/>
                <a:gd name="connsiteX31" fmla="*/ 433554 w 651887"/>
                <a:gd name="connsiteY31" fmla="*/ 459392 h 658120"/>
                <a:gd name="connsiteX32" fmla="*/ 445139 w 651887"/>
                <a:gd name="connsiteY32" fmla="*/ 448698 h 658120"/>
                <a:gd name="connsiteX33" fmla="*/ 456279 w 651887"/>
                <a:gd name="connsiteY33" fmla="*/ 437113 h 658120"/>
                <a:gd name="connsiteX34" fmla="*/ 617578 w 651887"/>
                <a:gd name="connsiteY34" fmla="*/ 601087 h 658120"/>
                <a:gd name="connsiteX35" fmla="*/ 617578 w 651887"/>
                <a:gd name="connsiteY35" fmla="*/ 601087 h 658120"/>
                <a:gd name="connsiteX36" fmla="*/ 622034 w 651887"/>
                <a:gd name="connsiteY36" fmla="*/ 612226 h 658120"/>
                <a:gd name="connsiteX37" fmla="*/ 617133 w 651887"/>
                <a:gd name="connsiteY37" fmla="*/ 623365 h 658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51887" h="658120">
                  <a:moveTo>
                    <a:pt x="638966" y="579699"/>
                  </a:moveTo>
                  <a:lnTo>
                    <a:pt x="474547" y="413052"/>
                  </a:lnTo>
                  <a:cubicBezTo>
                    <a:pt x="505738" y="368940"/>
                    <a:pt x="522224" y="317252"/>
                    <a:pt x="522670" y="263337"/>
                  </a:cubicBezTo>
                  <a:cubicBezTo>
                    <a:pt x="523116" y="193381"/>
                    <a:pt x="496381" y="127436"/>
                    <a:pt x="447367" y="77531"/>
                  </a:cubicBezTo>
                  <a:cubicBezTo>
                    <a:pt x="397908" y="28071"/>
                    <a:pt x="332408" y="446"/>
                    <a:pt x="262897" y="0"/>
                  </a:cubicBezTo>
                  <a:lnTo>
                    <a:pt x="261115" y="0"/>
                  </a:lnTo>
                  <a:cubicBezTo>
                    <a:pt x="192050" y="0"/>
                    <a:pt x="126550" y="26735"/>
                    <a:pt x="77536" y="75748"/>
                  </a:cubicBezTo>
                  <a:cubicBezTo>
                    <a:pt x="28077" y="124762"/>
                    <a:pt x="451" y="190262"/>
                    <a:pt x="5" y="260218"/>
                  </a:cubicBezTo>
                  <a:cubicBezTo>
                    <a:pt x="-440" y="330174"/>
                    <a:pt x="26295" y="396120"/>
                    <a:pt x="75308" y="446025"/>
                  </a:cubicBezTo>
                  <a:cubicBezTo>
                    <a:pt x="124322" y="495930"/>
                    <a:pt x="189822" y="523556"/>
                    <a:pt x="259778" y="524001"/>
                  </a:cubicBezTo>
                  <a:lnTo>
                    <a:pt x="261561" y="524001"/>
                  </a:lnTo>
                  <a:cubicBezTo>
                    <a:pt x="314585" y="524001"/>
                    <a:pt x="365826" y="507960"/>
                    <a:pt x="409493" y="477661"/>
                  </a:cubicBezTo>
                  <a:lnTo>
                    <a:pt x="573912" y="644308"/>
                  </a:lnTo>
                  <a:cubicBezTo>
                    <a:pt x="582378" y="653219"/>
                    <a:pt x="593963" y="658121"/>
                    <a:pt x="606439" y="658121"/>
                  </a:cubicBezTo>
                  <a:lnTo>
                    <a:pt x="606439" y="658121"/>
                  </a:lnTo>
                  <a:cubicBezTo>
                    <a:pt x="618915" y="658121"/>
                    <a:pt x="630055" y="653219"/>
                    <a:pt x="638521" y="644753"/>
                  </a:cubicBezTo>
                  <a:cubicBezTo>
                    <a:pt x="656344" y="626930"/>
                    <a:pt x="656344" y="597967"/>
                    <a:pt x="638521" y="579699"/>
                  </a:cubicBezTo>
                  <a:close/>
                  <a:moveTo>
                    <a:pt x="423751" y="427311"/>
                  </a:moveTo>
                  <a:cubicBezTo>
                    <a:pt x="380085" y="470532"/>
                    <a:pt x="322605" y="494147"/>
                    <a:pt x="261115" y="494147"/>
                  </a:cubicBezTo>
                  <a:lnTo>
                    <a:pt x="259333" y="494147"/>
                  </a:lnTo>
                  <a:cubicBezTo>
                    <a:pt x="197843" y="494147"/>
                    <a:pt x="139472" y="469195"/>
                    <a:pt x="96251" y="425083"/>
                  </a:cubicBezTo>
                  <a:cubicBezTo>
                    <a:pt x="53029" y="380970"/>
                    <a:pt x="28968" y="322599"/>
                    <a:pt x="29414" y="260664"/>
                  </a:cubicBezTo>
                  <a:cubicBezTo>
                    <a:pt x="29414" y="198728"/>
                    <a:pt x="54366" y="140803"/>
                    <a:pt x="98479" y="97136"/>
                  </a:cubicBezTo>
                  <a:cubicBezTo>
                    <a:pt x="142145" y="53915"/>
                    <a:pt x="200071" y="30299"/>
                    <a:pt x="261115" y="30299"/>
                  </a:cubicBezTo>
                  <a:lnTo>
                    <a:pt x="262897" y="30299"/>
                  </a:lnTo>
                  <a:cubicBezTo>
                    <a:pt x="324387" y="30299"/>
                    <a:pt x="382313" y="55252"/>
                    <a:pt x="425979" y="99364"/>
                  </a:cubicBezTo>
                  <a:cubicBezTo>
                    <a:pt x="469200" y="143477"/>
                    <a:pt x="493262" y="201847"/>
                    <a:pt x="492816" y="263783"/>
                  </a:cubicBezTo>
                  <a:cubicBezTo>
                    <a:pt x="492816" y="324827"/>
                    <a:pt x="468755" y="382307"/>
                    <a:pt x="425534" y="425974"/>
                  </a:cubicBezTo>
                  <a:lnTo>
                    <a:pt x="423751" y="427756"/>
                  </a:lnTo>
                  <a:close/>
                  <a:moveTo>
                    <a:pt x="617133" y="623365"/>
                  </a:moveTo>
                  <a:cubicBezTo>
                    <a:pt x="611786" y="628712"/>
                    <a:pt x="600201" y="628712"/>
                    <a:pt x="594854" y="623365"/>
                  </a:cubicBezTo>
                  <a:lnTo>
                    <a:pt x="433554" y="459392"/>
                  </a:lnTo>
                  <a:cubicBezTo>
                    <a:pt x="438010" y="455382"/>
                    <a:pt x="442020" y="451817"/>
                    <a:pt x="445139" y="448698"/>
                  </a:cubicBezTo>
                  <a:cubicBezTo>
                    <a:pt x="448704" y="445134"/>
                    <a:pt x="452268" y="441569"/>
                    <a:pt x="456279" y="437113"/>
                  </a:cubicBezTo>
                  <a:lnTo>
                    <a:pt x="617578" y="601087"/>
                  </a:lnTo>
                  <a:lnTo>
                    <a:pt x="617578" y="601087"/>
                  </a:lnTo>
                  <a:cubicBezTo>
                    <a:pt x="620698" y="604206"/>
                    <a:pt x="622034" y="608216"/>
                    <a:pt x="622034" y="612226"/>
                  </a:cubicBezTo>
                  <a:cubicBezTo>
                    <a:pt x="622034" y="616682"/>
                    <a:pt x="620252" y="620246"/>
                    <a:pt x="617133" y="623365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D25C5F5-90FA-BA97-0E24-2238432C5846}"/>
                </a:ext>
              </a:extLst>
            </p:cNvPr>
            <p:cNvSpPr/>
            <p:nvPr/>
          </p:nvSpPr>
          <p:spPr>
            <a:xfrm>
              <a:off x="1686191" y="2204566"/>
              <a:ext cx="398852" cy="399684"/>
            </a:xfrm>
            <a:custGeom>
              <a:avLst/>
              <a:gdLst>
                <a:gd name="connsiteX0" fmla="*/ 341314 w 398852"/>
                <a:gd name="connsiteY0" fmla="*/ 59262 h 399684"/>
                <a:gd name="connsiteX1" fmla="*/ 200511 w 398852"/>
                <a:gd name="connsiteY1" fmla="*/ 0 h 399684"/>
                <a:gd name="connsiteX2" fmla="*/ 199174 w 398852"/>
                <a:gd name="connsiteY2" fmla="*/ 0 h 399684"/>
                <a:gd name="connsiteX3" fmla="*/ 59262 w 398852"/>
                <a:gd name="connsiteY3" fmla="*/ 57480 h 399684"/>
                <a:gd name="connsiteX4" fmla="*/ 0 w 398852"/>
                <a:gd name="connsiteY4" fmla="*/ 198283 h 399684"/>
                <a:gd name="connsiteX5" fmla="*/ 58371 w 398852"/>
                <a:gd name="connsiteY5" fmla="*/ 340868 h 399684"/>
                <a:gd name="connsiteX6" fmla="*/ 198283 w 398852"/>
                <a:gd name="connsiteY6" fmla="*/ 399685 h 399684"/>
                <a:gd name="connsiteX7" fmla="*/ 199620 w 398852"/>
                <a:gd name="connsiteY7" fmla="*/ 399685 h 399684"/>
                <a:gd name="connsiteX8" fmla="*/ 339531 w 398852"/>
                <a:gd name="connsiteY8" fmla="*/ 342205 h 399684"/>
                <a:gd name="connsiteX9" fmla="*/ 343096 w 398852"/>
                <a:gd name="connsiteY9" fmla="*/ 338640 h 399684"/>
                <a:gd name="connsiteX10" fmla="*/ 343096 w 398852"/>
                <a:gd name="connsiteY10" fmla="*/ 338640 h 399684"/>
                <a:gd name="connsiteX11" fmla="*/ 341314 w 398852"/>
                <a:gd name="connsiteY11" fmla="*/ 59262 h 399684"/>
                <a:gd name="connsiteX12" fmla="*/ 84214 w 398852"/>
                <a:gd name="connsiteY12" fmla="*/ 75303 h 399684"/>
                <a:gd name="connsiteX13" fmla="*/ 84214 w 398852"/>
                <a:gd name="connsiteY13" fmla="*/ 95354 h 399684"/>
                <a:gd name="connsiteX14" fmla="*/ 66391 w 398852"/>
                <a:gd name="connsiteY14" fmla="*/ 95354 h 399684"/>
                <a:gd name="connsiteX15" fmla="*/ 80204 w 398852"/>
                <a:gd name="connsiteY15" fmla="*/ 78422 h 399684"/>
                <a:gd name="connsiteX16" fmla="*/ 84214 w 398852"/>
                <a:gd name="connsiteY16" fmla="*/ 75303 h 399684"/>
                <a:gd name="connsiteX17" fmla="*/ 36538 w 398852"/>
                <a:gd name="connsiteY17" fmla="*/ 244177 h 399684"/>
                <a:gd name="connsiteX18" fmla="*/ 36538 w 398852"/>
                <a:gd name="connsiteY18" fmla="*/ 214769 h 399684"/>
                <a:gd name="connsiteX19" fmla="*/ 84214 w 398852"/>
                <a:gd name="connsiteY19" fmla="*/ 214769 h 399684"/>
                <a:gd name="connsiteX20" fmla="*/ 84214 w 398852"/>
                <a:gd name="connsiteY20" fmla="*/ 262446 h 399684"/>
                <a:gd name="connsiteX21" fmla="*/ 41884 w 398852"/>
                <a:gd name="connsiteY21" fmla="*/ 262446 h 399684"/>
                <a:gd name="connsiteX22" fmla="*/ 36538 w 398852"/>
                <a:gd name="connsiteY22" fmla="*/ 244177 h 399684"/>
                <a:gd name="connsiteX23" fmla="*/ 318589 w 398852"/>
                <a:gd name="connsiteY23" fmla="*/ 320817 h 399684"/>
                <a:gd name="connsiteX24" fmla="*/ 199620 w 398852"/>
                <a:gd name="connsiteY24" fmla="*/ 369831 h 399684"/>
                <a:gd name="connsiteX25" fmla="*/ 198283 w 398852"/>
                <a:gd name="connsiteY25" fmla="*/ 369831 h 399684"/>
                <a:gd name="connsiteX26" fmla="*/ 78422 w 398852"/>
                <a:gd name="connsiteY26" fmla="*/ 319480 h 399684"/>
                <a:gd name="connsiteX27" fmla="*/ 76640 w 398852"/>
                <a:gd name="connsiteY27" fmla="*/ 317698 h 399684"/>
                <a:gd name="connsiteX28" fmla="*/ 76640 w 398852"/>
                <a:gd name="connsiteY28" fmla="*/ 317698 h 399684"/>
                <a:gd name="connsiteX29" fmla="*/ 57480 w 398852"/>
                <a:gd name="connsiteY29" fmla="*/ 293191 h 399684"/>
                <a:gd name="connsiteX30" fmla="*/ 114514 w 398852"/>
                <a:gd name="connsiteY30" fmla="*/ 293191 h 399684"/>
                <a:gd name="connsiteX31" fmla="*/ 114514 w 398852"/>
                <a:gd name="connsiteY31" fmla="*/ 185361 h 399684"/>
                <a:gd name="connsiteX32" fmla="*/ 31636 w 398852"/>
                <a:gd name="connsiteY32" fmla="*/ 185361 h 399684"/>
                <a:gd name="connsiteX33" fmla="*/ 47677 w 398852"/>
                <a:gd name="connsiteY33" fmla="*/ 126545 h 399684"/>
                <a:gd name="connsiteX34" fmla="*/ 114514 w 398852"/>
                <a:gd name="connsiteY34" fmla="*/ 126545 h 399684"/>
                <a:gd name="connsiteX35" fmla="*/ 114514 w 398852"/>
                <a:gd name="connsiteY35" fmla="*/ 53915 h 399684"/>
                <a:gd name="connsiteX36" fmla="*/ 199174 w 398852"/>
                <a:gd name="connsiteY36" fmla="*/ 30745 h 399684"/>
                <a:gd name="connsiteX37" fmla="*/ 200511 w 398852"/>
                <a:gd name="connsiteY37" fmla="*/ 30745 h 399684"/>
                <a:gd name="connsiteX38" fmla="*/ 290072 w 398852"/>
                <a:gd name="connsiteY38" fmla="*/ 57480 h 399684"/>
                <a:gd name="connsiteX39" fmla="*/ 195609 w 398852"/>
                <a:gd name="connsiteY39" fmla="*/ 57480 h 399684"/>
                <a:gd name="connsiteX40" fmla="*/ 195609 w 398852"/>
                <a:gd name="connsiteY40" fmla="*/ 87779 h 399684"/>
                <a:gd name="connsiteX41" fmla="*/ 325273 w 398852"/>
                <a:gd name="connsiteY41" fmla="*/ 87779 h 399684"/>
                <a:gd name="connsiteX42" fmla="*/ 368940 w 398852"/>
                <a:gd name="connsiteY42" fmla="*/ 201847 h 399684"/>
                <a:gd name="connsiteX43" fmla="*/ 366712 w 398852"/>
                <a:gd name="connsiteY43" fmla="*/ 224572 h 399684"/>
                <a:gd name="connsiteX44" fmla="*/ 195609 w 398852"/>
                <a:gd name="connsiteY44" fmla="*/ 224572 h 399684"/>
                <a:gd name="connsiteX45" fmla="*/ 195609 w 398852"/>
                <a:gd name="connsiteY45" fmla="*/ 254871 h 399684"/>
                <a:gd name="connsiteX46" fmla="*/ 359583 w 398852"/>
                <a:gd name="connsiteY46" fmla="*/ 254871 h 399684"/>
                <a:gd name="connsiteX47" fmla="*/ 318589 w 398852"/>
                <a:gd name="connsiteY47" fmla="*/ 321708 h 39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98852" h="399684">
                  <a:moveTo>
                    <a:pt x="341314" y="59262"/>
                  </a:moveTo>
                  <a:cubicBezTo>
                    <a:pt x="303885" y="21388"/>
                    <a:pt x="253980" y="446"/>
                    <a:pt x="200511" y="0"/>
                  </a:cubicBezTo>
                  <a:lnTo>
                    <a:pt x="199174" y="0"/>
                  </a:lnTo>
                  <a:cubicBezTo>
                    <a:pt x="146150" y="0"/>
                    <a:pt x="96691" y="20497"/>
                    <a:pt x="59262" y="57480"/>
                  </a:cubicBezTo>
                  <a:cubicBezTo>
                    <a:pt x="21388" y="94908"/>
                    <a:pt x="446" y="144813"/>
                    <a:pt x="0" y="198283"/>
                  </a:cubicBezTo>
                  <a:cubicBezTo>
                    <a:pt x="0" y="251752"/>
                    <a:pt x="20051" y="302103"/>
                    <a:pt x="58371" y="340868"/>
                  </a:cubicBezTo>
                  <a:cubicBezTo>
                    <a:pt x="95800" y="378297"/>
                    <a:pt x="145704" y="399239"/>
                    <a:pt x="198283" y="399685"/>
                  </a:cubicBezTo>
                  <a:lnTo>
                    <a:pt x="199620" y="399685"/>
                  </a:lnTo>
                  <a:cubicBezTo>
                    <a:pt x="252198" y="399685"/>
                    <a:pt x="302103" y="379188"/>
                    <a:pt x="339531" y="342205"/>
                  </a:cubicBezTo>
                  <a:lnTo>
                    <a:pt x="343096" y="338640"/>
                  </a:lnTo>
                  <a:lnTo>
                    <a:pt x="343096" y="338640"/>
                  </a:lnTo>
                  <a:cubicBezTo>
                    <a:pt x="417953" y="260664"/>
                    <a:pt x="417508" y="136347"/>
                    <a:pt x="341314" y="59262"/>
                  </a:cubicBezTo>
                  <a:close/>
                  <a:moveTo>
                    <a:pt x="84214" y="75303"/>
                  </a:moveTo>
                  <a:lnTo>
                    <a:pt x="84214" y="95354"/>
                  </a:lnTo>
                  <a:lnTo>
                    <a:pt x="66391" y="95354"/>
                  </a:lnTo>
                  <a:cubicBezTo>
                    <a:pt x="70847" y="89561"/>
                    <a:pt x="74857" y="83769"/>
                    <a:pt x="80204" y="78422"/>
                  </a:cubicBezTo>
                  <a:cubicBezTo>
                    <a:pt x="81541" y="77085"/>
                    <a:pt x="82878" y="76194"/>
                    <a:pt x="84214" y="75303"/>
                  </a:cubicBezTo>
                  <a:close/>
                  <a:moveTo>
                    <a:pt x="36538" y="244177"/>
                  </a:moveTo>
                  <a:lnTo>
                    <a:pt x="36538" y="214769"/>
                  </a:lnTo>
                  <a:lnTo>
                    <a:pt x="84214" y="214769"/>
                  </a:lnTo>
                  <a:lnTo>
                    <a:pt x="84214" y="262446"/>
                  </a:lnTo>
                  <a:lnTo>
                    <a:pt x="41884" y="262446"/>
                  </a:lnTo>
                  <a:cubicBezTo>
                    <a:pt x="39657" y="256654"/>
                    <a:pt x="38320" y="250416"/>
                    <a:pt x="36538" y="244177"/>
                  </a:cubicBezTo>
                  <a:close/>
                  <a:moveTo>
                    <a:pt x="318589" y="320817"/>
                  </a:moveTo>
                  <a:cubicBezTo>
                    <a:pt x="286507" y="352453"/>
                    <a:pt x="244177" y="369831"/>
                    <a:pt x="199620" y="369831"/>
                  </a:cubicBezTo>
                  <a:lnTo>
                    <a:pt x="198283" y="369831"/>
                  </a:lnTo>
                  <a:cubicBezTo>
                    <a:pt x="152834" y="369831"/>
                    <a:pt x="110504" y="351562"/>
                    <a:pt x="78422" y="319480"/>
                  </a:cubicBezTo>
                  <a:lnTo>
                    <a:pt x="76640" y="317698"/>
                  </a:lnTo>
                  <a:lnTo>
                    <a:pt x="76640" y="317698"/>
                  </a:lnTo>
                  <a:cubicBezTo>
                    <a:pt x="69510" y="310123"/>
                    <a:pt x="62827" y="301657"/>
                    <a:pt x="57480" y="293191"/>
                  </a:cubicBezTo>
                  <a:lnTo>
                    <a:pt x="114514" y="293191"/>
                  </a:lnTo>
                  <a:lnTo>
                    <a:pt x="114514" y="185361"/>
                  </a:lnTo>
                  <a:lnTo>
                    <a:pt x="31636" y="185361"/>
                  </a:lnTo>
                  <a:cubicBezTo>
                    <a:pt x="33418" y="165310"/>
                    <a:pt x="38765" y="145259"/>
                    <a:pt x="47677" y="126545"/>
                  </a:cubicBezTo>
                  <a:lnTo>
                    <a:pt x="114514" y="126545"/>
                  </a:lnTo>
                  <a:lnTo>
                    <a:pt x="114514" y="53915"/>
                  </a:lnTo>
                  <a:cubicBezTo>
                    <a:pt x="139912" y="39211"/>
                    <a:pt x="168875" y="30745"/>
                    <a:pt x="199174" y="30745"/>
                  </a:cubicBezTo>
                  <a:lnTo>
                    <a:pt x="200511" y="30745"/>
                  </a:lnTo>
                  <a:cubicBezTo>
                    <a:pt x="233038" y="30745"/>
                    <a:pt x="263337" y="40548"/>
                    <a:pt x="290072" y="57480"/>
                  </a:cubicBezTo>
                  <a:lnTo>
                    <a:pt x="195609" y="57480"/>
                  </a:lnTo>
                  <a:lnTo>
                    <a:pt x="195609" y="87779"/>
                  </a:lnTo>
                  <a:lnTo>
                    <a:pt x="325273" y="87779"/>
                  </a:lnTo>
                  <a:cubicBezTo>
                    <a:pt x="353344" y="119415"/>
                    <a:pt x="369385" y="159072"/>
                    <a:pt x="368940" y="201847"/>
                  </a:cubicBezTo>
                  <a:cubicBezTo>
                    <a:pt x="368940" y="209422"/>
                    <a:pt x="367603" y="216997"/>
                    <a:pt x="366712" y="224572"/>
                  </a:cubicBezTo>
                  <a:lnTo>
                    <a:pt x="195609" y="224572"/>
                  </a:lnTo>
                  <a:lnTo>
                    <a:pt x="195609" y="254871"/>
                  </a:lnTo>
                  <a:lnTo>
                    <a:pt x="359583" y="254871"/>
                  </a:lnTo>
                  <a:cubicBezTo>
                    <a:pt x="351117" y="279824"/>
                    <a:pt x="337749" y="302994"/>
                    <a:pt x="318589" y="321708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760D7BAF-0A73-6091-EAFE-17EBCAA6E530}"/>
              </a:ext>
            </a:extLst>
          </p:cNvPr>
          <p:cNvGrpSpPr/>
          <p:nvPr/>
        </p:nvGrpSpPr>
        <p:grpSpPr>
          <a:xfrm>
            <a:off x="8432114" y="4239940"/>
            <a:ext cx="1204764" cy="1025519"/>
            <a:chOff x="18499" y="20502"/>
            <a:chExt cx="686823" cy="686823"/>
          </a:xfrm>
        </p:grpSpPr>
        <p:pic>
          <p:nvPicPr>
            <p:cNvPr id="127" name="Graphic 126" descr="Books on shelf outline">
              <a:extLst>
                <a:ext uri="{FF2B5EF4-FFF2-40B4-BE49-F238E27FC236}">
                  <a16:creationId xmlns:a16="http://schemas.microsoft.com/office/drawing/2014/main" id="{CFCA134F-371B-D7F1-5E2D-D8B9815682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499" y="20502"/>
              <a:ext cx="686823" cy="686823"/>
            </a:xfrm>
            <a:prstGeom prst="rect">
              <a:avLst/>
            </a:prstGeom>
          </p:spPr>
        </p:pic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E9B7603C-E158-D45A-7B98-59C85224C5F4}"/>
                </a:ext>
              </a:extLst>
            </p:cNvPr>
            <p:cNvSpPr/>
            <p:nvPr/>
          </p:nvSpPr>
          <p:spPr>
            <a:xfrm>
              <a:off x="138468" y="134605"/>
              <a:ext cx="57600" cy="4212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95F925B1-C5BA-557E-F2E6-BC0262BF2C9B}"/>
                </a:ext>
              </a:extLst>
            </p:cNvPr>
            <p:cNvSpPr/>
            <p:nvPr/>
          </p:nvSpPr>
          <p:spPr>
            <a:xfrm>
              <a:off x="462731" y="164183"/>
              <a:ext cx="118800" cy="50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0DA3A296-37A8-C59F-2EAD-CE81D16C9529}"/>
                </a:ext>
              </a:extLst>
            </p:cNvPr>
            <p:cNvSpPr/>
            <p:nvPr/>
          </p:nvSpPr>
          <p:spPr>
            <a:xfrm>
              <a:off x="462731" y="485380"/>
              <a:ext cx="118800" cy="68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576CC61-0EF9-850E-E9C5-E17533A00D88}"/>
                </a:ext>
              </a:extLst>
            </p:cNvPr>
            <p:cNvSpPr/>
            <p:nvPr/>
          </p:nvSpPr>
          <p:spPr>
            <a:xfrm>
              <a:off x="245385" y="214583"/>
              <a:ext cx="36000" cy="32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820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228EE3-2066-36A8-7F14-1B4D289DA1E7}"/>
              </a:ext>
            </a:extLst>
          </p:cNvPr>
          <p:cNvSpPr txBox="1">
            <a:spLocks/>
          </p:cNvSpPr>
          <p:nvPr/>
        </p:nvSpPr>
        <p:spPr>
          <a:xfrm>
            <a:off x="274320" y="6127230"/>
            <a:ext cx="11303892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1.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of America,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Muscular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Dystrophy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Association, MG Hope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NORD,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Association,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Conquer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MG, MG Minnesota,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of Western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Pennsylvania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of Michigan; 2. Siegel Rare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Neuroimmune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Association, The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Sumaira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The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Guthy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Jackson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NORD, Child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Neurology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Connor B Judge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Foundation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; 3.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Alexion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Allstripe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ARNet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Duke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(MG) Clinic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EXPLORE MG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MGFA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MG Patient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Rare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Disease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Network,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MyRealWorld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MG, Patients Like Me,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Picnic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Health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PROMISE MG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Study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Rare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Disease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Patient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; 4.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CorEvitas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SPHERES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NMOBase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Patients Like Me, Pediatric NMOSD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Observational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Study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SRNA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Registry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; 5. Daily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Strength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(Facebook),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 News,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NeuroTalk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, Smart Patients,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Stuff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That Works, INSPIRE; 6. Neuromyelitis Optica, Neuromyelitis Optica Net, Smart Patients,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Stuff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That Works.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gMG, </a:t>
            </a:r>
            <a:r>
              <a:rPr lang="en-GB" dirty="0"/>
              <a:t>generalized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gravis, NMOSD, neuromyelitis optica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spectrum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disorder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en-GB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literature search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Results </a:t>
            </a:r>
            <a:r>
              <a:rPr lang="en-GB" dirty="0"/>
              <a:t>– Literature search</a:t>
            </a:r>
            <a:endParaRPr lang="en-US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860F4A-3281-499E-450E-8CAE1AFE3144}"/>
              </a:ext>
            </a:extLst>
          </p:cNvPr>
          <p:cNvSpPr txBox="1"/>
          <p:nvPr/>
        </p:nvSpPr>
        <p:spPr>
          <a:xfrm>
            <a:off x="565200" y="1344505"/>
            <a:ext cx="11303893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900" b="1" dirty="0">
                <a:latin typeface="+mn-lt"/>
              </a:rPr>
              <a:t>Patient advocacy organizations, registries and online communities identified in the literature search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>
              <a:latin typeface="+mn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Literature search conducted to identify the resources and platforms available to support patients with gMG and NMOSD</a:t>
            </a:r>
          </a:p>
          <a:p>
            <a:pPr marL="0" lvl="1">
              <a:spcBef>
                <a:spcPts val="300"/>
              </a:spcBef>
              <a:spcAft>
                <a:spcPts val="300"/>
              </a:spcAft>
            </a:pPr>
            <a:endParaRPr lang="en-GB" baseline="30000" dirty="0"/>
          </a:p>
        </p:txBody>
      </p:sp>
      <p:graphicFrame>
        <p:nvGraphicFramePr>
          <p:cNvPr id="7" name="Table 17">
            <a:extLst>
              <a:ext uri="{FF2B5EF4-FFF2-40B4-BE49-F238E27FC236}">
                <a16:creationId xmlns:a16="http://schemas.microsoft.com/office/drawing/2014/main" id="{619CB971-19B1-BFA4-7ABD-D7484D34B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440968"/>
              </p:ext>
            </p:extLst>
          </p:nvPr>
        </p:nvGraphicFramePr>
        <p:xfrm>
          <a:off x="1344000" y="2818547"/>
          <a:ext cx="95040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000">
                  <a:extLst>
                    <a:ext uri="{9D8B030D-6E8A-4147-A177-3AD203B41FA5}">
                      <a16:colId xmlns:a16="http://schemas.microsoft.com/office/drawing/2014/main" val="233263303"/>
                    </a:ext>
                  </a:extLst>
                </a:gridCol>
                <a:gridCol w="3168000">
                  <a:extLst>
                    <a:ext uri="{9D8B030D-6E8A-4147-A177-3AD203B41FA5}">
                      <a16:colId xmlns:a16="http://schemas.microsoft.com/office/drawing/2014/main" val="4231798770"/>
                    </a:ext>
                  </a:extLst>
                </a:gridCol>
                <a:gridCol w="3168000">
                  <a:extLst>
                    <a:ext uri="{9D8B030D-6E8A-4147-A177-3AD203B41FA5}">
                      <a16:colId xmlns:a16="http://schemas.microsoft.com/office/drawing/2014/main" val="3703844725"/>
                    </a:ext>
                  </a:extLst>
                </a:gridCol>
              </a:tblGrid>
              <a:tr h="44619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Patient advocacy </a:t>
                      </a:r>
                      <a:br>
                        <a:rPr lang="en-GB" sz="18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organizations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Registries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Online communities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42943"/>
                  </a:ext>
                </a:extLst>
              </a:tr>
              <a:tr h="305088">
                <a:tc gridSpan="3"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MG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D9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808496"/>
                  </a:ext>
                </a:extLst>
              </a:tr>
              <a:tr h="63559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9</a:t>
                      </a:r>
                      <a:r>
                        <a:rPr lang="en-GB" b="1" dirty="0"/>
                        <a:t> </a:t>
                      </a:r>
                      <a:r>
                        <a:rPr lang="en-GB" dirty="0"/>
                        <a:t>organizations</a:t>
                      </a:r>
                      <a:r>
                        <a:rPr lang="en-GB" baseline="30000" dirty="0"/>
                        <a:t>1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11</a:t>
                      </a:r>
                      <a:r>
                        <a:rPr lang="en-GB" dirty="0"/>
                        <a:t> patient registries</a:t>
                      </a:r>
                      <a:r>
                        <a:rPr lang="en-GB" baseline="30000" dirty="0"/>
                        <a:t>3</a:t>
                      </a:r>
                      <a:endParaRPr lang="en-GB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1</a:t>
                      </a:r>
                      <a:r>
                        <a:rPr lang="en-GB" b="1" dirty="0"/>
                        <a:t> </a:t>
                      </a:r>
                      <a:r>
                        <a:rPr lang="en-GB" dirty="0"/>
                        <a:t>clinical research network</a:t>
                      </a:r>
                      <a:r>
                        <a:rPr lang="en-GB" baseline="30000" dirty="0"/>
                        <a:t>3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7 </a:t>
                      </a:r>
                      <a:r>
                        <a:rPr lang="en-GB" dirty="0"/>
                        <a:t>communities</a:t>
                      </a:r>
                      <a:r>
                        <a:rPr lang="en-GB" baseline="30000" dirty="0"/>
                        <a:t>5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857020"/>
                  </a:ext>
                </a:extLst>
              </a:tr>
              <a:tr h="301456">
                <a:tc gridSpan="3"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NMOSD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D9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041592"/>
                  </a:ext>
                </a:extLst>
              </a:tr>
              <a:tr h="63559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6</a:t>
                      </a:r>
                      <a:r>
                        <a:rPr lang="en-GB" dirty="0"/>
                        <a:t> organizations</a:t>
                      </a:r>
                      <a:r>
                        <a:rPr lang="en-GB" baseline="30000" dirty="0"/>
                        <a:t>2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4 </a:t>
                      </a:r>
                      <a:r>
                        <a:rPr lang="en-GB" dirty="0"/>
                        <a:t>patient registries</a:t>
                      </a:r>
                      <a:r>
                        <a:rPr lang="en-GB" baseline="30000" dirty="0"/>
                        <a:t>4</a:t>
                      </a:r>
                      <a:endParaRPr lang="en-GB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1</a:t>
                      </a:r>
                      <a:r>
                        <a:rPr lang="en-GB" dirty="0"/>
                        <a:t> clinical registry</a:t>
                      </a:r>
                      <a:r>
                        <a:rPr lang="en-GB" baseline="30000" dirty="0"/>
                        <a:t>4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200" b="1" dirty="0"/>
                        <a:t>4</a:t>
                      </a:r>
                      <a:r>
                        <a:rPr lang="en-GB" dirty="0"/>
                        <a:t> communities</a:t>
                      </a:r>
                      <a:r>
                        <a:rPr lang="en-GB" baseline="30000" dirty="0"/>
                        <a:t>6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62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614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228EE3-2066-36A8-7F14-1B4D289DA1E7}"/>
              </a:ext>
            </a:extLst>
          </p:cNvPr>
          <p:cNvSpPr txBox="1">
            <a:spLocks/>
          </p:cNvSpPr>
          <p:nvPr/>
        </p:nvSpPr>
        <p:spPr>
          <a:xfrm>
            <a:off x="274319" y="6127230"/>
            <a:ext cx="11074350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en-GB" baseline="30000" dirty="0" err="1">
                <a:solidFill>
                  <a:schemeClr val="bg1">
                    <a:lumMod val="10000"/>
                  </a:schemeClr>
                </a:solidFill>
              </a:rPr>
              <a:t>a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Barriers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are presented in no particular order.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1. Global Genes. 2021. Available from: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cs typeface="Calibri"/>
                <a:hlinkClick r:id="rId3"/>
              </a:rPr>
              <a:t>https://globalgenes.happyfox.com/kb/article/272-diversity-of-odysseys/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cs typeface="Calibri"/>
              </a:rPr>
              <a:t> (Accessed Mar 23, 2023)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; 2. Avalere. 2021. Available from: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  <a:hlinkClick r:id="rId4"/>
              </a:rPr>
              <a:t>https://avalere.com/wp-content/uploads/2021/07/Diagnostic_Journey_for_RD_Patients-June-2021.pdf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cs typeface="Calibri"/>
              </a:rPr>
              <a:t>(Accessed Mar 23, 2023)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; 3. NORD. 2020. Available from: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  <a:hlinkClick r:id="rId5"/>
              </a:rPr>
              <a:t>https://rarediseases.org/wp-content/uploads/2020/11/NRD-2088-Barriers-30-Yr-Survey-Report_FNL-2.pdf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cs typeface="Calibri"/>
              </a:rPr>
              <a:t> (Accessed Mar 23, 2023)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; 4. GAO. 2021. Available from: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  <a:hlinkClick r:id="rId6"/>
              </a:rPr>
              <a:t>https://www.gao.gov/assets/gao-22-104235.pdf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cs typeface="Calibri"/>
              </a:rPr>
              <a:t> (Accessed Mar 23, 2023)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; 5. 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Isono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K 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et al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GB" i="1" dirty="0" err="1">
                <a:solidFill>
                  <a:schemeClr val="bg1">
                    <a:lumMod val="10000"/>
                  </a:schemeClr>
                </a:solidFill>
              </a:rPr>
              <a:t>PLoS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 One.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2022;17:e0265847. DOI: 10.1371/journal.pone.0265847; 6. Bogart K 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et al </a:t>
            </a:r>
            <a:r>
              <a:rPr lang="en-GB" i="1" dirty="0" err="1">
                <a:solidFill>
                  <a:schemeClr val="bg1">
                    <a:lumMod val="10000"/>
                  </a:schemeClr>
                </a:solidFill>
              </a:rPr>
              <a:t>Orphanet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 J Rare Dis.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2022;17:196. DOI: 10.1186/s13023-022-02343-4;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7. 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Eurodis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. 2009. Available from: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  <a:hlinkClick r:id="rId7"/>
              </a:rPr>
              <a:t>https://www.eurordis.org/wp-content/uploads/2009/12/EURORDISCARE_FULLBOOKr.pdf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(Accessed Mar 23 2023); 8. 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Amezcua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L 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et al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GB" i="1" dirty="0">
                <a:solidFill>
                  <a:schemeClr val="bg1">
                    <a:lumMod val="10000"/>
                  </a:schemeClr>
                </a:solidFill>
              </a:rPr>
              <a:t>JAMA Neurol. 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2021;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78:1515–1524. </a:t>
            </a:r>
            <a:r>
              <a:rPr lang="fr-FR" dirty="0" err="1">
                <a:solidFill>
                  <a:schemeClr val="bg1">
                    <a:lumMod val="10000"/>
                  </a:schemeClr>
                </a:solidFill>
              </a:rPr>
              <a:t>DOI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: 10.1001/jamaneurol.2021.3416.</a:t>
            </a:r>
            <a:endParaRPr lang="en-GB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Patient level barriers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Results</a:t>
            </a:r>
            <a:r>
              <a:rPr lang="en-GB" dirty="0"/>
              <a:t> – Patient level barriers</a:t>
            </a:r>
            <a:endParaRPr lang="en-US" alt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63D6D7C-AB82-8ACE-771B-6665465A86E6}"/>
              </a:ext>
            </a:extLst>
          </p:cNvPr>
          <p:cNvSpPr/>
          <p:nvPr/>
        </p:nvSpPr>
        <p:spPr>
          <a:xfrm>
            <a:off x="976278" y="228077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 dirty="0">
                <a:solidFill>
                  <a:schemeClr val="bg1"/>
                </a:solidFill>
                <a:latin typeface="+mn-lt"/>
              </a:rPr>
              <a:t>Lack of access to specialists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5D60A70-6B72-0DC5-C88A-D408FB7EC523}"/>
              </a:ext>
            </a:extLst>
          </p:cNvPr>
          <p:cNvSpPr/>
          <p:nvPr/>
        </p:nvSpPr>
        <p:spPr>
          <a:xfrm>
            <a:off x="3595670" y="228077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89703"/>
              <a:satOff val="-9846"/>
              <a:lumOff val="484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 dirty="0">
                <a:solidFill>
                  <a:schemeClr val="bg1"/>
                </a:solidFill>
                <a:latin typeface="+mn-lt"/>
              </a:rPr>
              <a:t>Inadequate insurance coverage</a:t>
            </a:r>
            <a:endParaRPr lang="en-US" sz="2000" b="1" kern="12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E419215-BF49-D001-1149-C692FC776A5A}"/>
              </a:ext>
            </a:extLst>
          </p:cNvPr>
          <p:cNvSpPr/>
          <p:nvPr/>
        </p:nvSpPr>
        <p:spPr>
          <a:xfrm>
            <a:off x="6215063" y="2278150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179407"/>
              <a:satOff val="-19692"/>
              <a:lumOff val="968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 dirty="0">
                <a:solidFill>
                  <a:schemeClr val="bg1"/>
                </a:solidFill>
                <a:latin typeface="+mn-lt"/>
              </a:rPr>
              <a:t>Limited/no access to telemedicine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E09F1E5-6ED8-66D5-E276-478BF3C2C8B2}"/>
              </a:ext>
            </a:extLst>
          </p:cNvPr>
          <p:cNvSpPr/>
          <p:nvPr/>
        </p:nvSpPr>
        <p:spPr>
          <a:xfrm>
            <a:off x="8834456" y="2278150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269110"/>
              <a:satOff val="-29539"/>
              <a:lumOff val="145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000" b="1" kern="1200" dirty="0">
                <a:solidFill>
                  <a:schemeClr val="bg1"/>
                </a:solidFill>
                <a:latin typeface="+mn-lt"/>
              </a:rPr>
              <a:t>Difficulty getting time off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477709B-DB38-C054-FFC1-BC4AD55ED000}"/>
              </a:ext>
            </a:extLst>
          </p:cNvPr>
          <p:cNvSpPr/>
          <p:nvPr/>
        </p:nvSpPr>
        <p:spPr>
          <a:xfrm>
            <a:off x="976278" y="408692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538220"/>
              <a:satOff val="-59077"/>
              <a:lumOff val="2905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i="0" u="none" strike="noStrike" kern="1200" noProof="0" dirty="0">
                <a:solidFill>
                  <a:schemeClr val="bg1"/>
                </a:solidFill>
                <a:latin typeface="+mn-lt"/>
              </a:rPr>
              <a:t>Attitudes about health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62C4518-4C2C-797F-1ED0-31EEED8EAB78}"/>
              </a:ext>
            </a:extLst>
          </p:cNvPr>
          <p:cNvSpPr/>
          <p:nvPr/>
        </p:nvSpPr>
        <p:spPr>
          <a:xfrm>
            <a:off x="3595670" y="408692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627923"/>
              <a:satOff val="-68924"/>
              <a:lumOff val="3389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i="0" u="none" strike="noStrike" kern="1200" noProof="0" dirty="0">
                <a:solidFill>
                  <a:schemeClr val="bg1"/>
                </a:solidFill>
                <a:latin typeface="+mn-lt"/>
              </a:rPr>
              <a:t>Language barriers and health literacy 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809FC64-108C-7E1E-22E4-BA10C610639E}"/>
              </a:ext>
            </a:extLst>
          </p:cNvPr>
          <p:cNvSpPr/>
          <p:nvPr/>
        </p:nvSpPr>
        <p:spPr>
          <a:xfrm>
            <a:off x="6215063" y="408954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717626"/>
              <a:satOff val="-78770"/>
              <a:lumOff val="3874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i="0" u="none" strike="noStrike" kern="1200" noProof="0" dirty="0">
                <a:solidFill>
                  <a:schemeClr val="bg1"/>
                </a:solidFill>
                <a:latin typeface="+mn-lt"/>
              </a:rPr>
              <a:t>Lack of trust in physician/ healthcare system</a:t>
            </a:r>
            <a:endParaRPr lang="en-US" sz="2000" b="1" kern="1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67E957-1F11-081B-5DD0-26FEA051A8AF}"/>
              </a:ext>
            </a:extLst>
          </p:cNvPr>
          <p:cNvSpPr/>
          <p:nvPr/>
        </p:nvSpPr>
        <p:spPr>
          <a:xfrm>
            <a:off x="8834456" y="4089541"/>
            <a:ext cx="2381265" cy="1550374"/>
          </a:xfrm>
          <a:custGeom>
            <a:avLst/>
            <a:gdLst>
              <a:gd name="connsiteX0" fmla="*/ 0 w 2047499"/>
              <a:gd name="connsiteY0" fmla="*/ 0 h 1228499"/>
              <a:gd name="connsiteX1" fmla="*/ 2047499 w 2047499"/>
              <a:gd name="connsiteY1" fmla="*/ 0 h 1228499"/>
              <a:gd name="connsiteX2" fmla="*/ 2047499 w 2047499"/>
              <a:gd name="connsiteY2" fmla="*/ 1228499 h 1228499"/>
              <a:gd name="connsiteX3" fmla="*/ 0 w 2047499"/>
              <a:gd name="connsiteY3" fmla="*/ 1228499 h 1228499"/>
              <a:gd name="connsiteX4" fmla="*/ 0 w 2047499"/>
              <a:gd name="connsiteY4" fmla="*/ 0 h 12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7499" h="1228499">
                <a:moveTo>
                  <a:pt x="0" y="0"/>
                </a:moveTo>
                <a:lnTo>
                  <a:pt x="2047499" y="0"/>
                </a:lnTo>
                <a:lnTo>
                  <a:pt x="2047499" y="1228499"/>
                </a:lnTo>
                <a:lnTo>
                  <a:pt x="0" y="1228499"/>
                </a:lnTo>
                <a:lnTo>
                  <a:pt x="0" y="0"/>
                </a:lnTo>
                <a:close/>
              </a:path>
            </a:pathLst>
          </a:custGeom>
          <a:solidFill>
            <a:srgbClr val="007D9B"/>
          </a:solidFill>
          <a:ln w="12700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shade val="80000"/>
              <a:hueOff val="807329"/>
              <a:satOff val="-88616"/>
              <a:lumOff val="4358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72390" rIns="36000" bIns="72390" numCol="1" spcCol="1270" anchor="t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i="0" u="none" strike="noStrike" kern="1200" noProof="0" dirty="0">
                <a:solidFill>
                  <a:schemeClr val="bg1"/>
                </a:solidFill>
                <a:latin typeface="+mn-lt"/>
              </a:rPr>
              <a:t>Fear of diagnosis</a:t>
            </a:r>
            <a:endParaRPr lang="en-US" sz="2000" b="1" kern="12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486718-E2EE-D940-C055-B016436F6B69}"/>
              </a:ext>
            </a:extLst>
          </p:cNvPr>
          <p:cNvSpPr txBox="1"/>
          <p:nvPr/>
        </p:nvSpPr>
        <p:spPr>
          <a:xfrm>
            <a:off x="565200" y="1344505"/>
            <a:ext cx="11074350" cy="931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>
                <a:latin typeface="+mn-lt"/>
              </a:rPr>
              <a:t>Patient-level barriers to timely diagnosis and treatment identified by representatives of patient advocacy organizations</a:t>
            </a:r>
            <a:r>
              <a:rPr lang="en-GB" sz="2000" b="1" baseline="30000" dirty="0">
                <a:latin typeface="+mn-lt"/>
              </a:rPr>
              <a:t>a1–8</a:t>
            </a:r>
          </a:p>
          <a:p>
            <a:pPr marL="0" lvl="1">
              <a:spcBef>
                <a:spcPts val="300"/>
              </a:spcBef>
              <a:spcAft>
                <a:spcPts val="300"/>
              </a:spcAft>
            </a:pPr>
            <a:endParaRPr lang="en-GB" baseline="30000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2D3DD0-7D2F-107E-010E-07DCF80E06AA}"/>
              </a:ext>
            </a:extLst>
          </p:cNvPr>
          <p:cNvGrpSpPr/>
          <p:nvPr/>
        </p:nvGrpSpPr>
        <p:grpSpPr>
          <a:xfrm>
            <a:off x="11340242" y="1013558"/>
            <a:ext cx="554560" cy="862094"/>
            <a:chOff x="6626501" y="1933281"/>
            <a:chExt cx="740652" cy="1228464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31DB37C-26D3-A15B-0747-8AB0A458ABBA}"/>
                </a:ext>
              </a:extLst>
            </p:cNvPr>
            <p:cNvGrpSpPr/>
            <p:nvPr/>
          </p:nvGrpSpPr>
          <p:grpSpPr>
            <a:xfrm>
              <a:off x="6626501" y="1933281"/>
              <a:ext cx="560441" cy="1228464"/>
              <a:chOff x="10788635" y="2549052"/>
              <a:chExt cx="560441" cy="1228464"/>
            </a:xfrm>
          </p:grpSpPr>
          <p:grpSp>
            <p:nvGrpSpPr>
              <p:cNvPr id="65" name="Graphic 175">
                <a:extLst>
                  <a:ext uri="{FF2B5EF4-FFF2-40B4-BE49-F238E27FC236}">
                    <a16:creationId xmlns:a16="http://schemas.microsoft.com/office/drawing/2014/main" id="{3C5B1A17-1288-4E03-0AE5-32AD7884234D}"/>
                  </a:ext>
                </a:extLst>
              </p:cNvPr>
              <p:cNvGrpSpPr/>
              <p:nvPr/>
            </p:nvGrpSpPr>
            <p:grpSpPr>
              <a:xfrm>
                <a:off x="10821462" y="2582671"/>
                <a:ext cx="494786" cy="1159249"/>
                <a:chOff x="10821462" y="2582671"/>
                <a:chExt cx="494786" cy="1159249"/>
              </a:xfrm>
              <a:solidFill>
                <a:srgbClr val="FFFFFF"/>
              </a:solidFill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8996FFFF-F189-14A1-8A2D-CB335650079D}"/>
                    </a:ext>
                  </a:extLst>
                </p:cNvPr>
                <p:cNvSpPr/>
                <p:nvPr/>
              </p:nvSpPr>
              <p:spPr>
                <a:xfrm>
                  <a:off x="10944467" y="2582671"/>
                  <a:ext cx="248382" cy="248382"/>
                </a:xfrm>
                <a:custGeom>
                  <a:avLst/>
                  <a:gdLst>
                    <a:gd name="connsiteX0" fmla="*/ 124191 w 248382"/>
                    <a:gd name="connsiteY0" fmla="*/ 248382 h 248382"/>
                    <a:gd name="connsiteX1" fmla="*/ 248382 w 248382"/>
                    <a:gd name="connsiteY1" fmla="*/ 124191 h 248382"/>
                    <a:gd name="connsiteX2" fmla="*/ 124191 w 248382"/>
                    <a:gd name="connsiteY2" fmla="*/ 0 h 248382"/>
                    <a:gd name="connsiteX3" fmla="*/ 0 w 248382"/>
                    <a:gd name="connsiteY3" fmla="*/ 124191 h 248382"/>
                    <a:gd name="connsiteX4" fmla="*/ 124191 w 248382"/>
                    <a:gd name="connsiteY4" fmla="*/ 248382 h 248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8382" h="248382">
                      <a:moveTo>
                        <a:pt x="124191" y="248382"/>
                      </a:moveTo>
                      <a:cubicBezTo>
                        <a:pt x="192615" y="248382"/>
                        <a:pt x="248382" y="192615"/>
                        <a:pt x="248382" y="124191"/>
                      </a:cubicBezTo>
                      <a:cubicBezTo>
                        <a:pt x="248382" y="55767"/>
                        <a:pt x="193010" y="0"/>
                        <a:pt x="124191" y="0"/>
                      </a:cubicBezTo>
                      <a:cubicBezTo>
                        <a:pt x="55372" y="0"/>
                        <a:pt x="0" y="55767"/>
                        <a:pt x="0" y="124191"/>
                      </a:cubicBezTo>
                      <a:cubicBezTo>
                        <a:pt x="0" y="192615"/>
                        <a:pt x="55767" y="248382"/>
                        <a:pt x="124191" y="24838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95587E8A-0A49-B43F-9591-1A84BA0C3D9C}"/>
                    </a:ext>
                  </a:extLst>
                </p:cNvPr>
                <p:cNvSpPr/>
                <p:nvPr/>
              </p:nvSpPr>
              <p:spPr>
                <a:xfrm>
                  <a:off x="10821462" y="2900268"/>
                  <a:ext cx="494786" cy="841652"/>
                </a:xfrm>
                <a:custGeom>
                  <a:avLst/>
                  <a:gdLst>
                    <a:gd name="connsiteX0" fmla="*/ 433878 w 494786"/>
                    <a:gd name="connsiteY0" fmla="*/ 75543 h 841652"/>
                    <a:gd name="connsiteX1" fmla="*/ 361894 w 494786"/>
                    <a:gd name="connsiteY1" fmla="*/ 3164 h 841652"/>
                    <a:gd name="connsiteX2" fmla="*/ 357939 w 494786"/>
                    <a:gd name="connsiteY2" fmla="*/ 1978 h 841652"/>
                    <a:gd name="connsiteX3" fmla="*/ 348051 w 494786"/>
                    <a:gd name="connsiteY3" fmla="*/ 0 h 841652"/>
                    <a:gd name="connsiteX4" fmla="*/ 146735 w 494786"/>
                    <a:gd name="connsiteY4" fmla="*/ 0 h 841652"/>
                    <a:gd name="connsiteX5" fmla="*/ 139616 w 494786"/>
                    <a:gd name="connsiteY5" fmla="*/ 1187 h 841652"/>
                    <a:gd name="connsiteX6" fmla="*/ 136452 w 494786"/>
                    <a:gd name="connsiteY6" fmla="*/ 1978 h 841652"/>
                    <a:gd name="connsiteX7" fmla="*/ 132892 w 494786"/>
                    <a:gd name="connsiteY7" fmla="*/ 2769 h 841652"/>
                    <a:gd name="connsiteX8" fmla="*/ 60909 w 494786"/>
                    <a:gd name="connsiteY8" fmla="*/ 75148 h 841652"/>
                    <a:gd name="connsiteX9" fmla="*/ 0 w 494786"/>
                    <a:gd name="connsiteY9" fmla="*/ 395118 h 841652"/>
                    <a:gd name="connsiteX10" fmla="*/ 0 w 494786"/>
                    <a:gd name="connsiteY10" fmla="*/ 429132 h 841652"/>
                    <a:gd name="connsiteX11" fmla="*/ 26104 w 494786"/>
                    <a:gd name="connsiteY11" fmla="*/ 456027 h 841652"/>
                    <a:gd name="connsiteX12" fmla="*/ 66051 w 494786"/>
                    <a:gd name="connsiteY12" fmla="*/ 449303 h 841652"/>
                    <a:gd name="connsiteX13" fmla="*/ 76729 w 494786"/>
                    <a:gd name="connsiteY13" fmla="*/ 431109 h 841652"/>
                    <a:gd name="connsiteX14" fmla="*/ 76729 w 494786"/>
                    <a:gd name="connsiteY14" fmla="*/ 387999 h 841652"/>
                    <a:gd name="connsiteX15" fmla="*/ 76729 w 494786"/>
                    <a:gd name="connsiteY15" fmla="*/ 378506 h 841652"/>
                    <a:gd name="connsiteX16" fmla="*/ 109953 w 494786"/>
                    <a:gd name="connsiteY16" fmla="*/ 151086 h 841652"/>
                    <a:gd name="connsiteX17" fmla="*/ 118258 w 494786"/>
                    <a:gd name="connsiteY17" fmla="*/ 147922 h 841652"/>
                    <a:gd name="connsiteX18" fmla="*/ 122609 w 494786"/>
                    <a:gd name="connsiteY18" fmla="*/ 792609 h 841652"/>
                    <a:gd name="connsiteX19" fmla="*/ 170466 w 494786"/>
                    <a:gd name="connsiteY19" fmla="*/ 841652 h 841652"/>
                    <a:gd name="connsiteX20" fmla="*/ 218323 w 494786"/>
                    <a:gd name="connsiteY20" fmla="*/ 792609 h 841652"/>
                    <a:gd name="connsiteX21" fmla="*/ 218323 w 494786"/>
                    <a:gd name="connsiteY21" fmla="*/ 493205 h 841652"/>
                    <a:gd name="connsiteX22" fmla="*/ 275672 w 494786"/>
                    <a:gd name="connsiteY22" fmla="*/ 493205 h 841652"/>
                    <a:gd name="connsiteX23" fmla="*/ 275672 w 494786"/>
                    <a:gd name="connsiteY23" fmla="*/ 792609 h 841652"/>
                    <a:gd name="connsiteX24" fmla="*/ 323530 w 494786"/>
                    <a:gd name="connsiteY24" fmla="*/ 841652 h 841652"/>
                    <a:gd name="connsiteX25" fmla="*/ 371387 w 494786"/>
                    <a:gd name="connsiteY25" fmla="*/ 792609 h 841652"/>
                    <a:gd name="connsiteX26" fmla="*/ 377319 w 494786"/>
                    <a:gd name="connsiteY26" fmla="*/ 142780 h 841652"/>
                    <a:gd name="connsiteX27" fmla="*/ 384439 w 494786"/>
                    <a:gd name="connsiteY27" fmla="*/ 145944 h 841652"/>
                    <a:gd name="connsiteX28" fmla="*/ 418057 w 494786"/>
                    <a:gd name="connsiteY28" fmla="*/ 395118 h 841652"/>
                    <a:gd name="connsiteX29" fmla="*/ 418057 w 494786"/>
                    <a:gd name="connsiteY29" fmla="*/ 408170 h 841652"/>
                    <a:gd name="connsiteX30" fmla="*/ 418057 w 494786"/>
                    <a:gd name="connsiteY30" fmla="*/ 429923 h 841652"/>
                    <a:gd name="connsiteX31" fmla="*/ 429527 w 494786"/>
                    <a:gd name="connsiteY31" fmla="*/ 456422 h 841652"/>
                    <a:gd name="connsiteX32" fmla="*/ 475802 w 494786"/>
                    <a:gd name="connsiteY32" fmla="*/ 460377 h 841652"/>
                    <a:gd name="connsiteX33" fmla="*/ 494787 w 494786"/>
                    <a:gd name="connsiteY33" fmla="*/ 429132 h 841652"/>
                    <a:gd name="connsiteX34" fmla="*/ 494787 w 494786"/>
                    <a:gd name="connsiteY34" fmla="*/ 395118 h 841652"/>
                    <a:gd name="connsiteX35" fmla="*/ 433878 w 494786"/>
                    <a:gd name="connsiteY35" fmla="*/ 75148 h 841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494786" h="841652">
                      <a:moveTo>
                        <a:pt x="433878" y="75543"/>
                      </a:moveTo>
                      <a:cubicBezTo>
                        <a:pt x="405796" y="25708"/>
                        <a:pt x="371782" y="5933"/>
                        <a:pt x="361894" y="3164"/>
                      </a:cubicBezTo>
                      <a:cubicBezTo>
                        <a:pt x="359917" y="2373"/>
                        <a:pt x="358730" y="2373"/>
                        <a:pt x="357939" y="1978"/>
                      </a:cubicBezTo>
                      <a:cubicBezTo>
                        <a:pt x="352402" y="396"/>
                        <a:pt x="350029" y="0"/>
                        <a:pt x="348051" y="0"/>
                      </a:cubicBezTo>
                      <a:lnTo>
                        <a:pt x="146735" y="0"/>
                      </a:lnTo>
                      <a:cubicBezTo>
                        <a:pt x="144362" y="0"/>
                        <a:pt x="141989" y="396"/>
                        <a:pt x="139616" y="1187"/>
                      </a:cubicBezTo>
                      <a:lnTo>
                        <a:pt x="136452" y="1978"/>
                      </a:lnTo>
                      <a:cubicBezTo>
                        <a:pt x="136452" y="1978"/>
                        <a:pt x="134079" y="2373"/>
                        <a:pt x="132892" y="2769"/>
                      </a:cubicBezTo>
                      <a:cubicBezTo>
                        <a:pt x="128937" y="3955"/>
                        <a:pt x="93341" y="17007"/>
                        <a:pt x="60909" y="75148"/>
                      </a:cubicBezTo>
                      <a:cubicBezTo>
                        <a:pt x="20567" y="146735"/>
                        <a:pt x="0" y="254315"/>
                        <a:pt x="0" y="395118"/>
                      </a:cubicBezTo>
                      <a:cubicBezTo>
                        <a:pt x="0" y="406192"/>
                        <a:pt x="0" y="417662"/>
                        <a:pt x="0" y="429132"/>
                      </a:cubicBezTo>
                      <a:cubicBezTo>
                        <a:pt x="396" y="445743"/>
                        <a:pt x="15029" y="452072"/>
                        <a:pt x="26104" y="456027"/>
                      </a:cubicBezTo>
                      <a:cubicBezTo>
                        <a:pt x="39156" y="460377"/>
                        <a:pt x="54976" y="457609"/>
                        <a:pt x="66051" y="449303"/>
                      </a:cubicBezTo>
                      <a:cubicBezTo>
                        <a:pt x="73170" y="444161"/>
                        <a:pt x="76729" y="437438"/>
                        <a:pt x="76729" y="431109"/>
                      </a:cubicBezTo>
                      <a:cubicBezTo>
                        <a:pt x="76729" y="422408"/>
                        <a:pt x="76729" y="401446"/>
                        <a:pt x="76729" y="387999"/>
                      </a:cubicBezTo>
                      <a:lnTo>
                        <a:pt x="76729" y="378506"/>
                      </a:lnTo>
                      <a:cubicBezTo>
                        <a:pt x="76729" y="278441"/>
                        <a:pt x="85826" y="216346"/>
                        <a:pt x="109953" y="151086"/>
                      </a:cubicBezTo>
                      <a:lnTo>
                        <a:pt x="118258" y="147922"/>
                      </a:lnTo>
                      <a:lnTo>
                        <a:pt x="122609" y="792609"/>
                      </a:lnTo>
                      <a:cubicBezTo>
                        <a:pt x="122609" y="819503"/>
                        <a:pt x="143967" y="841652"/>
                        <a:pt x="170466" y="841652"/>
                      </a:cubicBezTo>
                      <a:cubicBezTo>
                        <a:pt x="196965" y="841652"/>
                        <a:pt x="218323" y="819899"/>
                        <a:pt x="218323" y="792609"/>
                      </a:cubicBezTo>
                      <a:lnTo>
                        <a:pt x="218323" y="493205"/>
                      </a:lnTo>
                      <a:lnTo>
                        <a:pt x="275672" y="493205"/>
                      </a:lnTo>
                      <a:lnTo>
                        <a:pt x="275672" y="792609"/>
                      </a:lnTo>
                      <a:cubicBezTo>
                        <a:pt x="275672" y="819503"/>
                        <a:pt x="297030" y="841652"/>
                        <a:pt x="323530" y="841652"/>
                      </a:cubicBezTo>
                      <a:cubicBezTo>
                        <a:pt x="350029" y="841652"/>
                        <a:pt x="371387" y="819899"/>
                        <a:pt x="371387" y="792609"/>
                      </a:cubicBezTo>
                      <a:lnTo>
                        <a:pt x="377319" y="142780"/>
                      </a:lnTo>
                      <a:lnTo>
                        <a:pt x="384439" y="145944"/>
                      </a:lnTo>
                      <a:cubicBezTo>
                        <a:pt x="406983" y="206853"/>
                        <a:pt x="418057" y="288329"/>
                        <a:pt x="418057" y="395118"/>
                      </a:cubicBezTo>
                      <a:cubicBezTo>
                        <a:pt x="418057" y="399468"/>
                        <a:pt x="418057" y="403819"/>
                        <a:pt x="418057" y="408170"/>
                      </a:cubicBezTo>
                      <a:cubicBezTo>
                        <a:pt x="418057" y="415289"/>
                        <a:pt x="418057" y="422408"/>
                        <a:pt x="418057" y="429923"/>
                      </a:cubicBezTo>
                      <a:cubicBezTo>
                        <a:pt x="418057" y="435460"/>
                        <a:pt x="419244" y="449303"/>
                        <a:pt x="429527" y="456422"/>
                      </a:cubicBezTo>
                      <a:cubicBezTo>
                        <a:pt x="442579" y="465519"/>
                        <a:pt x="465519" y="464728"/>
                        <a:pt x="475802" y="460377"/>
                      </a:cubicBezTo>
                      <a:cubicBezTo>
                        <a:pt x="487272" y="455236"/>
                        <a:pt x="494391" y="443370"/>
                        <a:pt x="494787" y="429132"/>
                      </a:cubicBezTo>
                      <a:cubicBezTo>
                        <a:pt x="494787" y="417662"/>
                        <a:pt x="494787" y="406192"/>
                        <a:pt x="494787" y="395118"/>
                      </a:cubicBezTo>
                      <a:cubicBezTo>
                        <a:pt x="494787" y="254315"/>
                        <a:pt x="474220" y="146735"/>
                        <a:pt x="433878" y="7514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02142FEB-E566-BA2D-4C7C-347F78F6EC43}"/>
                  </a:ext>
                </a:extLst>
              </p:cNvPr>
              <p:cNvGrpSpPr/>
              <p:nvPr/>
            </p:nvGrpSpPr>
            <p:grpSpPr>
              <a:xfrm>
                <a:off x="10788635" y="2549052"/>
                <a:ext cx="560441" cy="1228464"/>
                <a:chOff x="10788635" y="2549052"/>
                <a:chExt cx="560441" cy="1228464"/>
              </a:xfrm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4C5E844A-4C0F-6472-8260-D1CB81BD8661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72BDAB8D-9136-153A-420C-05257C448ACC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5913FEDC-6B22-0064-E4FB-3448EDEEA2EC}"/>
                    </a:ext>
                  </a:extLst>
                </p:cNvPr>
                <p:cNvSpPr/>
                <p:nvPr/>
              </p:nvSpPr>
              <p:spPr>
                <a:xfrm>
                  <a:off x="10788635" y="2549052"/>
                  <a:ext cx="560441" cy="1228464"/>
                </a:xfrm>
                <a:custGeom>
                  <a:avLst/>
                  <a:gdLst>
                    <a:gd name="connsiteX0" fmla="*/ 560442 w 560441"/>
                    <a:gd name="connsiteY0" fmla="*/ 746729 h 1228464"/>
                    <a:gd name="connsiteX1" fmla="*/ 495578 w 560441"/>
                    <a:gd name="connsiteY1" fmla="*/ 410543 h 1228464"/>
                    <a:gd name="connsiteX2" fmla="*/ 405796 w 560441"/>
                    <a:gd name="connsiteY2" fmla="*/ 323134 h 1228464"/>
                    <a:gd name="connsiteX3" fmla="*/ 404610 w 560441"/>
                    <a:gd name="connsiteY3" fmla="*/ 323134 h 1228464"/>
                    <a:gd name="connsiteX4" fmla="*/ 400655 w 560441"/>
                    <a:gd name="connsiteY4" fmla="*/ 321552 h 1228464"/>
                    <a:gd name="connsiteX5" fmla="*/ 398281 w 560441"/>
                    <a:gd name="connsiteY5" fmla="*/ 320761 h 1228464"/>
                    <a:gd name="connsiteX6" fmla="*/ 380879 w 560441"/>
                    <a:gd name="connsiteY6" fmla="*/ 317993 h 1228464"/>
                    <a:gd name="connsiteX7" fmla="*/ 288329 w 560441"/>
                    <a:gd name="connsiteY7" fmla="*/ 317993 h 1228464"/>
                    <a:gd name="connsiteX8" fmla="*/ 322739 w 560441"/>
                    <a:gd name="connsiteY8" fmla="*/ 308105 h 1228464"/>
                    <a:gd name="connsiteX9" fmla="*/ 437833 w 560441"/>
                    <a:gd name="connsiteY9" fmla="*/ 157414 h 1228464"/>
                    <a:gd name="connsiteX10" fmla="*/ 280419 w 560441"/>
                    <a:gd name="connsiteY10" fmla="*/ 0 h 1228464"/>
                    <a:gd name="connsiteX11" fmla="*/ 122609 w 560441"/>
                    <a:gd name="connsiteY11" fmla="*/ 157810 h 1228464"/>
                    <a:gd name="connsiteX12" fmla="*/ 237703 w 560441"/>
                    <a:gd name="connsiteY12" fmla="*/ 308500 h 1228464"/>
                    <a:gd name="connsiteX13" fmla="*/ 272113 w 560441"/>
                    <a:gd name="connsiteY13" fmla="*/ 318388 h 1228464"/>
                    <a:gd name="connsiteX14" fmla="*/ 179563 w 560441"/>
                    <a:gd name="connsiteY14" fmla="*/ 318388 h 1228464"/>
                    <a:gd name="connsiteX15" fmla="*/ 164533 w 560441"/>
                    <a:gd name="connsiteY15" fmla="*/ 320761 h 1228464"/>
                    <a:gd name="connsiteX16" fmla="*/ 156623 w 560441"/>
                    <a:gd name="connsiteY16" fmla="*/ 322739 h 1228464"/>
                    <a:gd name="connsiteX17" fmla="*/ 64864 w 560441"/>
                    <a:gd name="connsiteY17" fmla="*/ 410543 h 1228464"/>
                    <a:gd name="connsiteX18" fmla="*/ 0 w 560441"/>
                    <a:gd name="connsiteY18" fmla="*/ 746729 h 1228464"/>
                    <a:gd name="connsiteX19" fmla="*/ 0 w 560441"/>
                    <a:gd name="connsiteY19" fmla="*/ 781534 h 1228464"/>
                    <a:gd name="connsiteX20" fmla="*/ 62491 w 560441"/>
                    <a:gd name="connsiteY20" fmla="*/ 840861 h 1228464"/>
                    <a:gd name="connsiteX21" fmla="*/ 113512 w 560441"/>
                    <a:gd name="connsiteY21" fmla="*/ 810802 h 1228464"/>
                    <a:gd name="connsiteX22" fmla="*/ 122609 w 560441"/>
                    <a:gd name="connsiteY22" fmla="*/ 794982 h 1228464"/>
                    <a:gd name="connsiteX23" fmla="*/ 122609 w 560441"/>
                    <a:gd name="connsiteY23" fmla="*/ 1144220 h 1228464"/>
                    <a:gd name="connsiteX24" fmla="*/ 203294 w 560441"/>
                    <a:gd name="connsiteY24" fmla="*/ 1228464 h 1228464"/>
                    <a:gd name="connsiteX25" fmla="*/ 275277 w 560441"/>
                    <a:gd name="connsiteY25" fmla="*/ 1182585 h 1228464"/>
                    <a:gd name="connsiteX26" fmla="*/ 279628 w 560441"/>
                    <a:gd name="connsiteY26" fmla="*/ 1173488 h 1228464"/>
                    <a:gd name="connsiteX27" fmla="*/ 283978 w 560441"/>
                    <a:gd name="connsiteY27" fmla="*/ 1182585 h 1228464"/>
                    <a:gd name="connsiteX28" fmla="*/ 355962 w 560441"/>
                    <a:gd name="connsiteY28" fmla="*/ 1228464 h 1228464"/>
                    <a:gd name="connsiteX29" fmla="*/ 436646 w 560441"/>
                    <a:gd name="connsiteY29" fmla="*/ 1144220 h 1228464"/>
                    <a:gd name="connsiteX30" fmla="*/ 436646 w 560441"/>
                    <a:gd name="connsiteY30" fmla="*/ 794982 h 1228464"/>
                    <a:gd name="connsiteX31" fmla="*/ 445743 w 560441"/>
                    <a:gd name="connsiteY31" fmla="*/ 810802 h 1228464"/>
                    <a:gd name="connsiteX32" fmla="*/ 454444 w 560441"/>
                    <a:gd name="connsiteY32" fmla="*/ 822272 h 1228464"/>
                    <a:gd name="connsiteX33" fmla="*/ 498346 w 560441"/>
                    <a:gd name="connsiteY33" fmla="*/ 840861 h 1228464"/>
                    <a:gd name="connsiteX34" fmla="*/ 558860 w 560441"/>
                    <a:gd name="connsiteY34" fmla="*/ 781139 h 1228464"/>
                    <a:gd name="connsiteX35" fmla="*/ 558860 w 560441"/>
                    <a:gd name="connsiteY35" fmla="*/ 746334 h 1228464"/>
                    <a:gd name="connsiteX36" fmla="*/ 155832 w 560441"/>
                    <a:gd name="connsiteY36" fmla="*/ 157810 h 1228464"/>
                    <a:gd name="connsiteX37" fmla="*/ 280023 w 560441"/>
                    <a:gd name="connsiteY37" fmla="*/ 33619 h 1228464"/>
                    <a:gd name="connsiteX38" fmla="*/ 404214 w 560441"/>
                    <a:gd name="connsiteY38" fmla="*/ 157810 h 1228464"/>
                    <a:gd name="connsiteX39" fmla="*/ 280023 w 560441"/>
                    <a:gd name="connsiteY39" fmla="*/ 282001 h 1228464"/>
                    <a:gd name="connsiteX40" fmla="*/ 155832 w 560441"/>
                    <a:gd name="connsiteY40" fmla="*/ 157810 h 1228464"/>
                    <a:gd name="connsiteX41" fmla="*/ 526823 w 560441"/>
                    <a:gd name="connsiteY41" fmla="*/ 780743 h 1228464"/>
                    <a:gd name="connsiteX42" fmla="*/ 507839 w 560441"/>
                    <a:gd name="connsiteY42" fmla="*/ 811989 h 1228464"/>
                    <a:gd name="connsiteX43" fmla="*/ 461564 w 560441"/>
                    <a:gd name="connsiteY43" fmla="*/ 808034 h 1228464"/>
                    <a:gd name="connsiteX44" fmla="*/ 450094 w 560441"/>
                    <a:gd name="connsiteY44" fmla="*/ 781534 h 1228464"/>
                    <a:gd name="connsiteX45" fmla="*/ 450094 w 560441"/>
                    <a:gd name="connsiteY45" fmla="*/ 759781 h 1228464"/>
                    <a:gd name="connsiteX46" fmla="*/ 450094 w 560441"/>
                    <a:gd name="connsiteY46" fmla="*/ 746729 h 1228464"/>
                    <a:gd name="connsiteX47" fmla="*/ 416475 w 560441"/>
                    <a:gd name="connsiteY47" fmla="*/ 497556 h 1228464"/>
                    <a:gd name="connsiteX48" fmla="*/ 409356 w 560441"/>
                    <a:gd name="connsiteY48" fmla="*/ 494392 h 1228464"/>
                    <a:gd name="connsiteX49" fmla="*/ 403423 w 560441"/>
                    <a:gd name="connsiteY49" fmla="*/ 1144220 h 1228464"/>
                    <a:gd name="connsiteX50" fmla="*/ 355566 w 560441"/>
                    <a:gd name="connsiteY50" fmla="*/ 1193263 h 1228464"/>
                    <a:gd name="connsiteX51" fmla="*/ 307709 w 560441"/>
                    <a:gd name="connsiteY51" fmla="*/ 1144220 h 1228464"/>
                    <a:gd name="connsiteX52" fmla="*/ 307709 w 560441"/>
                    <a:gd name="connsiteY52" fmla="*/ 844816 h 1228464"/>
                    <a:gd name="connsiteX53" fmla="*/ 250360 w 560441"/>
                    <a:gd name="connsiteY53" fmla="*/ 844816 h 1228464"/>
                    <a:gd name="connsiteX54" fmla="*/ 250360 w 560441"/>
                    <a:gd name="connsiteY54" fmla="*/ 1144220 h 1228464"/>
                    <a:gd name="connsiteX55" fmla="*/ 202503 w 560441"/>
                    <a:gd name="connsiteY55" fmla="*/ 1193263 h 1228464"/>
                    <a:gd name="connsiteX56" fmla="*/ 154646 w 560441"/>
                    <a:gd name="connsiteY56" fmla="*/ 1144220 h 1228464"/>
                    <a:gd name="connsiteX57" fmla="*/ 150295 w 560441"/>
                    <a:gd name="connsiteY57" fmla="*/ 499533 h 1228464"/>
                    <a:gd name="connsiteX58" fmla="*/ 141989 w 560441"/>
                    <a:gd name="connsiteY58" fmla="*/ 502697 h 1228464"/>
                    <a:gd name="connsiteX59" fmla="*/ 108766 w 560441"/>
                    <a:gd name="connsiteY59" fmla="*/ 730117 h 1228464"/>
                    <a:gd name="connsiteX60" fmla="*/ 108766 w 560441"/>
                    <a:gd name="connsiteY60" fmla="*/ 739610 h 1228464"/>
                    <a:gd name="connsiteX61" fmla="*/ 108766 w 560441"/>
                    <a:gd name="connsiteY61" fmla="*/ 782721 h 1228464"/>
                    <a:gd name="connsiteX62" fmla="*/ 98087 w 560441"/>
                    <a:gd name="connsiteY62" fmla="*/ 800914 h 1228464"/>
                    <a:gd name="connsiteX63" fmla="*/ 58140 w 560441"/>
                    <a:gd name="connsiteY63" fmla="*/ 807638 h 1228464"/>
                    <a:gd name="connsiteX64" fmla="*/ 32037 w 560441"/>
                    <a:gd name="connsiteY64" fmla="*/ 780743 h 1228464"/>
                    <a:gd name="connsiteX65" fmla="*/ 32037 w 560441"/>
                    <a:gd name="connsiteY65" fmla="*/ 746729 h 1228464"/>
                    <a:gd name="connsiteX66" fmla="*/ 92946 w 560441"/>
                    <a:gd name="connsiteY66" fmla="*/ 426759 h 1228464"/>
                    <a:gd name="connsiteX67" fmla="*/ 164929 w 560441"/>
                    <a:gd name="connsiteY67" fmla="*/ 354380 h 1228464"/>
                    <a:gd name="connsiteX68" fmla="*/ 168488 w 560441"/>
                    <a:gd name="connsiteY68" fmla="*/ 353589 h 1228464"/>
                    <a:gd name="connsiteX69" fmla="*/ 171653 w 560441"/>
                    <a:gd name="connsiteY69" fmla="*/ 352798 h 1228464"/>
                    <a:gd name="connsiteX70" fmla="*/ 178772 w 560441"/>
                    <a:gd name="connsiteY70" fmla="*/ 351611 h 1228464"/>
                    <a:gd name="connsiteX71" fmla="*/ 379692 w 560441"/>
                    <a:gd name="connsiteY71" fmla="*/ 351611 h 1228464"/>
                    <a:gd name="connsiteX72" fmla="*/ 389580 w 560441"/>
                    <a:gd name="connsiteY72" fmla="*/ 353589 h 1228464"/>
                    <a:gd name="connsiteX73" fmla="*/ 393535 w 560441"/>
                    <a:gd name="connsiteY73" fmla="*/ 354775 h 1228464"/>
                    <a:gd name="connsiteX74" fmla="*/ 465519 w 560441"/>
                    <a:gd name="connsiteY74" fmla="*/ 427154 h 1228464"/>
                    <a:gd name="connsiteX75" fmla="*/ 526428 w 560441"/>
                    <a:gd name="connsiteY75" fmla="*/ 747124 h 1228464"/>
                    <a:gd name="connsiteX76" fmla="*/ 526428 w 560441"/>
                    <a:gd name="connsiteY76" fmla="*/ 781139 h 1228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</a:cxnLst>
                  <a:rect l="l" t="t" r="r" b="b"/>
                  <a:pathLst>
                    <a:path w="560441" h="1228464">
                      <a:moveTo>
                        <a:pt x="560442" y="746729"/>
                      </a:moveTo>
                      <a:cubicBezTo>
                        <a:pt x="560442" y="599994"/>
                        <a:pt x="538689" y="486877"/>
                        <a:pt x="495578" y="410543"/>
                      </a:cubicBezTo>
                      <a:cubicBezTo>
                        <a:pt x="457213" y="341723"/>
                        <a:pt x="410938" y="325112"/>
                        <a:pt x="405796" y="323134"/>
                      </a:cubicBezTo>
                      <a:lnTo>
                        <a:pt x="404610" y="323134"/>
                      </a:lnTo>
                      <a:cubicBezTo>
                        <a:pt x="404610" y="323134"/>
                        <a:pt x="401446" y="321948"/>
                        <a:pt x="400655" y="321552"/>
                      </a:cubicBezTo>
                      <a:cubicBezTo>
                        <a:pt x="399864" y="321552"/>
                        <a:pt x="399072" y="321552"/>
                        <a:pt x="398281" y="320761"/>
                      </a:cubicBezTo>
                      <a:cubicBezTo>
                        <a:pt x="392349" y="318784"/>
                        <a:pt x="386416" y="317993"/>
                        <a:pt x="380879" y="317993"/>
                      </a:cubicBezTo>
                      <a:lnTo>
                        <a:pt x="288329" y="317993"/>
                      </a:lnTo>
                      <a:lnTo>
                        <a:pt x="322739" y="308105"/>
                      </a:lnTo>
                      <a:cubicBezTo>
                        <a:pt x="390371" y="289120"/>
                        <a:pt x="437833" y="227025"/>
                        <a:pt x="437833" y="157414"/>
                      </a:cubicBezTo>
                      <a:cubicBezTo>
                        <a:pt x="437833" y="70797"/>
                        <a:pt x="367431" y="0"/>
                        <a:pt x="280419" y="0"/>
                      </a:cubicBezTo>
                      <a:cubicBezTo>
                        <a:pt x="193406" y="0"/>
                        <a:pt x="122609" y="71192"/>
                        <a:pt x="122609" y="157810"/>
                      </a:cubicBezTo>
                      <a:cubicBezTo>
                        <a:pt x="122609" y="227420"/>
                        <a:pt x="169675" y="289516"/>
                        <a:pt x="237703" y="308500"/>
                      </a:cubicBezTo>
                      <a:lnTo>
                        <a:pt x="272113" y="318388"/>
                      </a:lnTo>
                      <a:lnTo>
                        <a:pt x="179563" y="318388"/>
                      </a:lnTo>
                      <a:cubicBezTo>
                        <a:pt x="174026" y="318388"/>
                        <a:pt x="168488" y="319179"/>
                        <a:pt x="164533" y="320761"/>
                      </a:cubicBezTo>
                      <a:cubicBezTo>
                        <a:pt x="161369" y="321552"/>
                        <a:pt x="158996" y="321948"/>
                        <a:pt x="156623" y="322739"/>
                      </a:cubicBezTo>
                      <a:cubicBezTo>
                        <a:pt x="137638" y="328276"/>
                        <a:pt x="97296" y="353193"/>
                        <a:pt x="64864" y="410543"/>
                      </a:cubicBezTo>
                      <a:cubicBezTo>
                        <a:pt x="21753" y="486877"/>
                        <a:pt x="0" y="599994"/>
                        <a:pt x="0" y="746729"/>
                      </a:cubicBezTo>
                      <a:cubicBezTo>
                        <a:pt x="0" y="757803"/>
                        <a:pt x="0" y="769669"/>
                        <a:pt x="0" y="781534"/>
                      </a:cubicBezTo>
                      <a:cubicBezTo>
                        <a:pt x="791" y="814757"/>
                        <a:pt x="28081" y="840861"/>
                        <a:pt x="62491" y="840861"/>
                      </a:cubicBezTo>
                      <a:cubicBezTo>
                        <a:pt x="83453" y="840466"/>
                        <a:pt x="102438" y="828996"/>
                        <a:pt x="113512" y="810802"/>
                      </a:cubicBezTo>
                      <a:lnTo>
                        <a:pt x="122609" y="794982"/>
                      </a:lnTo>
                      <a:lnTo>
                        <a:pt x="122609" y="1144220"/>
                      </a:lnTo>
                      <a:cubicBezTo>
                        <a:pt x="122609" y="1190890"/>
                        <a:pt x="158996" y="1228464"/>
                        <a:pt x="203294" y="1228464"/>
                      </a:cubicBezTo>
                      <a:cubicBezTo>
                        <a:pt x="233748" y="1228464"/>
                        <a:pt x="261434" y="1211062"/>
                        <a:pt x="275277" y="1182585"/>
                      </a:cubicBezTo>
                      <a:lnTo>
                        <a:pt x="279628" y="1173488"/>
                      </a:lnTo>
                      <a:lnTo>
                        <a:pt x="283978" y="1182585"/>
                      </a:lnTo>
                      <a:cubicBezTo>
                        <a:pt x="297821" y="1210666"/>
                        <a:pt x="325507" y="1228464"/>
                        <a:pt x="355962" y="1228464"/>
                      </a:cubicBezTo>
                      <a:cubicBezTo>
                        <a:pt x="400655" y="1228464"/>
                        <a:pt x="436646" y="1190495"/>
                        <a:pt x="436646" y="1144220"/>
                      </a:cubicBezTo>
                      <a:lnTo>
                        <a:pt x="436646" y="794982"/>
                      </a:lnTo>
                      <a:lnTo>
                        <a:pt x="445743" y="810802"/>
                      </a:lnTo>
                      <a:cubicBezTo>
                        <a:pt x="448116" y="815153"/>
                        <a:pt x="451280" y="819108"/>
                        <a:pt x="454444" y="822272"/>
                      </a:cubicBezTo>
                      <a:cubicBezTo>
                        <a:pt x="465914" y="834137"/>
                        <a:pt x="480944" y="840466"/>
                        <a:pt x="498346" y="840861"/>
                      </a:cubicBezTo>
                      <a:cubicBezTo>
                        <a:pt x="531569" y="840861"/>
                        <a:pt x="558069" y="814757"/>
                        <a:pt x="558860" y="781139"/>
                      </a:cubicBezTo>
                      <a:cubicBezTo>
                        <a:pt x="558860" y="769273"/>
                        <a:pt x="558860" y="757803"/>
                        <a:pt x="558860" y="746334"/>
                      </a:cubicBezTo>
                      <a:close/>
                      <a:moveTo>
                        <a:pt x="155832" y="157810"/>
                      </a:moveTo>
                      <a:cubicBezTo>
                        <a:pt x="155832" y="89386"/>
                        <a:pt x="211599" y="33619"/>
                        <a:pt x="280023" y="33619"/>
                      </a:cubicBezTo>
                      <a:cubicBezTo>
                        <a:pt x="348447" y="33619"/>
                        <a:pt x="404214" y="89386"/>
                        <a:pt x="404214" y="157810"/>
                      </a:cubicBezTo>
                      <a:cubicBezTo>
                        <a:pt x="404214" y="226234"/>
                        <a:pt x="348447" y="282001"/>
                        <a:pt x="280023" y="282001"/>
                      </a:cubicBezTo>
                      <a:cubicBezTo>
                        <a:pt x="211599" y="282001"/>
                        <a:pt x="155832" y="226234"/>
                        <a:pt x="155832" y="157810"/>
                      </a:cubicBezTo>
                      <a:close/>
                      <a:moveTo>
                        <a:pt x="526823" y="780743"/>
                      </a:moveTo>
                      <a:cubicBezTo>
                        <a:pt x="526823" y="795377"/>
                        <a:pt x="519308" y="806847"/>
                        <a:pt x="507839" y="811989"/>
                      </a:cubicBezTo>
                      <a:cubicBezTo>
                        <a:pt x="497555" y="816339"/>
                        <a:pt x="474615" y="817130"/>
                        <a:pt x="461564" y="808034"/>
                      </a:cubicBezTo>
                      <a:cubicBezTo>
                        <a:pt x="451676" y="800914"/>
                        <a:pt x="450094" y="787071"/>
                        <a:pt x="450094" y="781534"/>
                      </a:cubicBezTo>
                      <a:cubicBezTo>
                        <a:pt x="450094" y="774019"/>
                        <a:pt x="450094" y="766900"/>
                        <a:pt x="450094" y="759781"/>
                      </a:cubicBezTo>
                      <a:cubicBezTo>
                        <a:pt x="450094" y="755035"/>
                        <a:pt x="450094" y="750684"/>
                        <a:pt x="450094" y="746729"/>
                      </a:cubicBezTo>
                      <a:cubicBezTo>
                        <a:pt x="450094" y="639940"/>
                        <a:pt x="439415" y="558465"/>
                        <a:pt x="416475" y="497556"/>
                      </a:cubicBezTo>
                      <a:lnTo>
                        <a:pt x="409356" y="494392"/>
                      </a:lnTo>
                      <a:lnTo>
                        <a:pt x="403423" y="1144220"/>
                      </a:lnTo>
                      <a:cubicBezTo>
                        <a:pt x="403423" y="1171115"/>
                        <a:pt x="382065" y="1193263"/>
                        <a:pt x="355566" y="1193263"/>
                      </a:cubicBezTo>
                      <a:cubicBezTo>
                        <a:pt x="329067" y="1193263"/>
                        <a:pt x="307709" y="1171510"/>
                        <a:pt x="307709" y="1144220"/>
                      </a:cubicBezTo>
                      <a:lnTo>
                        <a:pt x="307709" y="844816"/>
                      </a:lnTo>
                      <a:lnTo>
                        <a:pt x="250360" y="844816"/>
                      </a:lnTo>
                      <a:lnTo>
                        <a:pt x="250360" y="1144220"/>
                      </a:lnTo>
                      <a:cubicBezTo>
                        <a:pt x="250360" y="1171115"/>
                        <a:pt x="229002" y="1193263"/>
                        <a:pt x="202503" y="1193263"/>
                      </a:cubicBezTo>
                      <a:cubicBezTo>
                        <a:pt x="176003" y="1193263"/>
                        <a:pt x="154646" y="1171510"/>
                        <a:pt x="154646" y="1144220"/>
                      </a:cubicBezTo>
                      <a:lnTo>
                        <a:pt x="150295" y="499533"/>
                      </a:lnTo>
                      <a:lnTo>
                        <a:pt x="141989" y="502697"/>
                      </a:lnTo>
                      <a:cubicBezTo>
                        <a:pt x="117863" y="567957"/>
                        <a:pt x="108766" y="630053"/>
                        <a:pt x="108766" y="730117"/>
                      </a:cubicBezTo>
                      <a:lnTo>
                        <a:pt x="108766" y="739610"/>
                      </a:lnTo>
                      <a:cubicBezTo>
                        <a:pt x="108766" y="753453"/>
                        <a:pt x="108766" y="774019"/>
                        <a:pt x="108766" y="782721"/>
                      </a:cubicBezTo>
                      <a:cubicBezTo>
                        <a:pt x="108766" y="789049"/>
                        <a:pt x="105206" y="795773"/>
                        <a:pt x="98087" y="800914"/>
                      </a:cubicBezTo>
                      <a:cubicBezTo>
                        <a:pt x="87013" y="809220"/>
                        <a:pt x="71192" y="811593"/>
                        <a:pt x="58140" y="807638"/>
                      </a:cubicBezTo>
                      <a:cubicBezTo>
                        <a:pt x="47066" y="804078"/>
                        <a:pt x="32432" y="797355"/>
                        <a:pt x="32037" y="780743"/>
                      </a:cubicBezTo>
                      <a:cubicBezTo>
                        <a:pt x="32037" y="768878"/>
                        <a:pt x="32037" y="757803"/>
                        <a:pt x="32037" y="746729"/>
                      </a:cubicBezTo>
                      <a:cubicBezTo>
                        <a:pt x="32037" y="605926"/>
                        <a:pt x="52603" y="497951"/>
                        <a:pt x="92946" y="426759"/>
                      </a:cubicBezTo>
                      <a:cubicBezTo>
                        <a:pt x="125378" y="368618"/>
                        <a:pt x="160974" y="355566"/>
                        <a:pt x="164929" y="354380"/>
                      </a:cubicBezTo>
                      <a:cubicBezTo>
                        <a:pt x="166115" y="354380"/>
                        <a:pt x="166906" y="353984"/>
                        <a:pt x="168488" y="353589"/>
                      </a:cubicBezTo>
                      <a:lnTo>
                        <a:pt x="171653" y="352798"/>
                      </a:lnTo>
                      <a:cubicBezTo>
                        <a:pt x="174026" y="352007"/>
                        <a:pt x="176399" y="351611"/>
                        <a:pt x="178772" y="351611"/>
                      </a:cubicBezTo>
                      <a:lnTo>
                        <a:pt x="379692" y="351611"/>
                      </a:lnTo>
                      <a:cubicBezTo>
                        <a:pt x="379692" y="351611"/>
                        <a:pt x="383647" y="351611"/>
                        <a:pt x="389580" y="353589"/>
                      </a:cubicBezTo>
                      <a:cubicBezTo>
                        <a:pt x="390767" y="353589"/>
                        <a:pt x="391953" y="353984"/>
                        <a:pt x="393535" y="354775"/>
                      </a:cubicBezTo>
                      <a:cubicBezTo>
                        <a:pt x="403028" y="357544"/>
                        <a:pt x="437437" y="376924"/>
                        <a:pt x="465519" y="427154"/>
                      </a:cubicBezTo>
                      <a:cubicBezTo>
                        <a:pt x="505861" y="498742"/>
                        <a:pt x="526428" y="606322"/>
                        <a:pt x="526428" y="747124"/>
                      </a:cubicBezTo>
                      <a:cubicBezTo>
                        <a:pt x="526428" y="758199"/>
                        <a:pt x="526428" y="769669"/>
                        <a:pt x="526428" y="781139"/>
                      </a:cubicBezTo>
                      <a:close/>
                    </a:path>
                  </a:pathLst>
                </a:custGeom>
                <a:solidFill>
                  <a:srgbClr val="213563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976F6300-0076-FF2F-D6D8-F76C077CD39A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6B5979FE-CE46-4A76-302A-AF7D6E5783E0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C129218-82B5-C7DD-1930-A304D9717A66}"/>
                </a:ext>
              </a:extLst>
            </p:cNvPr>
            <p:cNvGrpSpPr/>
            <p:nvPr/>
          </p:nvGrpSpPr>
          <p:grpSpPr>
            <a:xfrm>
              <a:off x="6780156" y="1979946"/>
              <a:ext cx="586997" cy="1181799"/>
              <a:chOff x="2877616" y="2491312"/>
              <a:chExt cx="586997" cy="1181799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18533DFF-DB55-66CC-FB56-B8D8E545B77D}"/>
                  </a:ext>
                </a:extLst>
              </p:cNvPr>
              <p:cNvGrpSpPr/>
              <p:nvPr/>
            </p:nvGrpSpPr>
            <p:grpSpPr>
              <a:xfrm>
                <a:off x="3107917" y="2864573"/>
                <a:ext cx="327421" cy="778106"/>
                <a:chOff x="3107917" y="2864573"/>
                <a:chExt cx="327421" cy="778106"/>
              </a:xfrm>
            </p:grpSpPr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F1D98F14-6D79-6E81-BB93-3FA69EF967E1}"/>
                    </a:ext>
                  </a:extLst>
                </p:cNvPr>
                <p:cNvSpPr/>
                <p:nvPr/>
              </p:nvSpPr>
              <p:spPr>
                <a:xfrm>
                  <a:off x="3191121" y="2864573"/>
                  <a:ext cx="161784" cy="161399"/>
                </a:xfrm>
                <a:custGeom>
                  <a:avLst/>
                  <a:gdLst>
                    <a:gd name="connsiteX0" fmla="*/ 161785 w 161784"/>
                    <a:gd name="connsiteY0" fmla="*/ 80892 h 161399"/>
                    <a:gd name="connsiteX1" fmla="*/ 80892 w 161784"/>
                    <a:gd name="connsiteY1" fmla="*/ 0 h 161399"/>
                    <a:gd name="connsiteX2" fmla="*/ 0 w 161784"/>
                    <a:gd name="connsiteY2" fmla="*/ 80892 h 161399"/>
                    <a:gd name="connsiteX3" fmla="*/ 80892 w 161784"/>
                    <a:gd name="connsiteY3" fmla="*/ 161399 h 161399"/>
                    <a:gd name="connsiteX4" fmla="*/ 161785 w 161784"/>
                    <a:gd name="connsiteY4" fmla="*/ 80892 h 1613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1784" h="161399">
                      <a:moveTo>
                        <a:pt x="161785" y="80892"/>
                      </a:moveTo>
                      <a:cubicBezTo>
                        <a:pt x="161785" y="36209"/>
                        <a:pt x="125576" y="0"/>
                        <a:pt x="80892" y="0"/>
                      </a:cubicBezTo>
                      <a:cubicBezTo>
                        <a:pt x="36209" y="0"/>
                        <a:pt x="0" y="36209"/>
                        <a:pt x="0" y="80892"/>
                      </a:cubicBezTo>
                      <a:cubicBezTo>
                        <a:pt x="0" y="125576"/>
                        <a:pt x="36209" y="161399"/>
                        <a:pt x="80892" y="161399"/>
                      </a:cubicBezTo>
                      <a:cubicBezTo>
                        <a:pt x="125576" y="161399"/>
                        <a:pt x="161785" y="125191"/>
                        <a:pt x="161785" y="8089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34768A99-D743-C11D-3D63-EA67E4723AC7}"/>
                    </a:ext>
                  </a:extLst>
                </p:cNvPr>
                <p:cNvSpPr/>
                <p:nvPr/>
              </p:nvSpPr>
              <p:spPr>
                <a:xfrm>
                  <a:off x="3107917" y="3079515"/>
                  <a:ext cx="327421" cy="563164"/>
                </a:xfrm>
                <a:custGeom>
                  <a:avLst/>
                  <a:gdLst>
                    <a:gd name="connsiteX0" fmla="*/ 240751 w 327421"/>
                    <a:gd name="connsiteY0" fmla="*/ 1926 h 563164"/>
                    <a:gd name="connsiteX1" fmla="*/ 238055 w 327421"/>
                    <a:gd name="connsiteY1" fmla="*/ 1156 h 563164"/>
                    <a:gd name="connsiteX2" fmla="*/ 232277 w 327421"/>
                    <a:gd name="connsiteY2" fmla="*/ 0 h 563164"/>
                    <a:gd name="connsiteX3" fmla="*/ 96300 w 327421"/>
                    <a:gd name="connsiteY3" fmla="*/ 0 h 563164"/>
                    <a:gd name="connsiteX4" fmla="*/ 92063 w 327421"/>
                    <a:gd name="connsiteY4" fmla="*/ 770 h 563164"/>
                    <a:gd name="connsiteX5" fmla="*/ 89752 w 327421"/>
                    <a:gd name="connsiteY5" fmla="*/ 770 h 563164"/>
                    <a:gd name="connsiteX6" fmla="*/ 87826 w 327421"/>
                    <a:gd name="connsiteY6" fmla="*/ 1926 h 563164"/>
                    <a:gd name="connsiteX7" fmla="*/ 40831 w 327421"/>
                    <a:gd name="connsiteY7" fmla="*/ 49306 h 563164"/>
                    <a:gd name="connsiteX8" fmla="*/ 0 w 327421"/>
                    <a:gd name="connsiteY8" fmla="*/ 264248 h 563164"/>
                    <a:gd name="connsiteX9" fmla="*/ 0 w 327421"/>
                    <a:gd name="connsiteY9" fmla="*/ 287360 h 563164"/>
                    <a:gd name="connsiteX10" fmla="*/ 15408 w 327421"/>
                    <a:gd name="connsiteY10" fmla="*/ 302383 h 563164"/>
                    <a:gd name="connsiteX11" fmla="*/ 45454 w 327421"/>
                    <a:gd name="connsiteY11" fmla="*/ 288901 h 563164"/>
                    <a:gd name="connsiteX12" fmla="*/ 45454 w 327421"/>
                    <a:gd name="connsiteY12" fmla="*/ 253463 h 563164"/>
                    <a:gd name="connsiteX13" fmla="*/ 68566 w 327421"/>
                    <a:gd name="connsiteY13" fmla="*/ 97071 h 563164"/>
                    <a:gd name="connsiteX14" fmla="*/ 80122 w 327421"/>
                    <a:gd name="connsiteY14" fmla="*/ 92448 h 563164"/>
                    <a:gd name="connsiteX15" fmla="*/ 83204 w 327421"/>
                    <a:gd name="connsiteY15" fmla="*/ 533504 h 563164"/>
                    <a:gd name="connsiteX16" fmla="*/ 112094 w 327421"/>
                    <a:gd name="connsiteY16" fmla="*/ 563165 h 563164"/>
                    <a:gd name="connsiteX17" fmla="*/ 140984 w 327421"/>
                    <a:gd name="connsiteY17" fmla="*/ 533504 h 563164"/>
                    <a:gd name="connsiteX18" fmla="*/ 140984 w 327421"/>
                    <a:gd name="connsiteY18" fmla="*/ 327807 h 563164"/>
                    <a:gd name="connsiteX19" fmla="*/ 186438 w 327421"/>
                    <a:gd name="connsiteY19" fmla="*/ 327807 h 563164"/>
                    <a:gd name="connsiteX20" fmla="*/ 186438 w 327421"/>
                    <a:gd name="connsiteY20" fmla="*/ 533504 h 563164"/>
                    <a:gd name="connsiteX21" fmla="*/ 215328 w 327421"/>
                    <a:gd name="connsiteY21" fmla="*/ 563165 h 563164"/>
                    <a:gd name="connsiteX22" fmla="*/ 244218 w 327421"/>
                    <a:gd name="connsiteY22" fmla="*/ 533504 h 563164"/>
                    <a:gd name="connsiteX23" fmla="*/ 248070 w 327421"/>
                    <a:gd name="connsiteY23" fmla="*/ 88596 h 563164"/>
                    <a:gd name="connsiteX24" fmla="*/ 258855 w 327421"/>
                    <a:gd name="connsiteY24" fmla="*/ 93604 h 563164"/>
                    <a:gd name="connsiteX25" fmla="*/ 282353 w 327421"/>
                    <a:gd name="connsiteY25" fmla="*/ 264633 h 563164"/>
                    <a:gd name="connsiteX26" fmla="*/ 282353 w 327421"/>
                    <a:gd name="connsiteY26" fmla="*/ 288131 h 563164"/>
                    <a:gd name="connsiteX27" fmla="*/ 288516 w 327421"/>
                    <a:gd name="connsiteY27" fmla="*/ 303154 h 563164"/>
                    <a:gd name="connsiteX28" fmla="*/ 316636 w 327421"/>
                    <a:gd name="connsiteY28" fmla="*/ 305465 h 563164"/>
                    <a:gd name="connsiteX29" fmla="*/ 327421 w 327421"/>
                    <a:gd name="connsiteY29" fmla="*/ 287360 h 563164"/>
                    <a:gd name="connsiteX30" fmla="*/ 327421 w 327421"/>
                    <a:gd name="connsiteY30" fmla="*/ 264248 h 563164"/>
                    <a:gd name="connsiteX31" fmla="*/ 286590 w 327421"/>
                    <a:gd name="connsiteY31" fmla="*/ 49306 h 563164"/>
                    <a:gd name="connsiteX32" fmla="*/ 239595 w 327421"/>
                    <a:gd name="connsiteY32" fmla="*/ 1926 h 563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27421" h="563164">
                      <a:moveTo>
                        <a:pt x="240751" y="1926"/>
                      </a:moveTo>
                      <a:cubicBezTo>
                        <a:pt x="240751" y="1926"/>
                        <a:pt x="238825" y="1541"/>
                        <a:pt x="238055" y="1156"/>
                      </a:cubicBezTo>
                      <a:cubicBezTo>
                        <a:pt x="234588" y="0"/>
                        <a:pt x="233432" y="0"/>
                        <a:pt x="232277" y="0"/>
                      </a:cubicBezTo>
                      <a:lnTo>
                        <a:pt x="96300" y="0"/>
                      </a:lnTo>
                      <a:cubicBezTo>
                        <a:pt x="96300" y="0"/>
                        <a:pt x="93989" y="0"/>
                        <a:pt x="92063" y="770"/>
                      </a:cubicBezTo>
                      <a:lnTo>
                        <a:pt x="89752" y="770"/>
                      </a:lnTo>
                      <a:cubicBezTo>
                        <a:pt x="89752" y="770"/>
                        <a:pt x="88211" y="1541"/>
                        <a:pt x="87826" y="1926"/>
                      </a:cubicBezTo>
                      <a:cubicBezTo>
                        <a:pt x="85515" y="2696"/>
                        <a:pt x="62017" y="11556"/>
                        <a:pt x="40831" y="49306"/>
                      </a:cubicBezTo>
                      <a:cubicBezTo>
                        <a:pt x="13867" y="97071"/>
                        <a:pt x="0" y="169489"/>
                        <a:pt x="0" y="264248"/>
                      </a:cubicBezTo>
                      <a:cubicBezTo>
                        <a:pt x="0" y="271567"/>
                        <a:pt x="0" y="279271"/>
                        <a:pt x="0" y="287360"/>
                      </a:cubicBezTo>
                      <a:cubicBezTo>
                        <a:pt x="0" y="295835"/>
                        <a:pt x="7319" y="299687"/>
                        <a:pt x="15408" y="302383"/>
                      </a:cubicBezTo>
                      <a:cubicBezTo>
                        <a:pt x="29661" y="307006"/>
                        <a:pt x="45454" y="297376"/>
                        <a:pt x="45454" y="288901"/>
                      </a:cubicBezTo>
                      <a:cubicBezTo>
                        <a:pt x="45454" y="281197"/>
                        <a:pt x="45454" y="260396"/>
                        <a:pt x="45454" y="253463"/>
                      </a:cubicBezTo>
                      <a:cubicBezTo>
                        <a:pt x="45454" y="181815"/>
                        <a:pt x="52773" y="139828"/>
                        <a:pt x="68566" y="97071"/>
                      </a:cubicBezTo>
                      <a:lnTo>
                        <a:pt x="80122" y="92448"/>
                      </a:lnTo>
                      <a:lnTo>
                        <a:pt x="83204" y="533504"/>
                      </a:lnTo>
                      <a:cubicBezTo>
                        <a:pt x="83204" y="550068"/>
                        <a:pt x="96300" y="563165"/>
                        <a:pt x="112094" y="563165"/>
                      </a:cubicBezTo>
                      <a:cubicBezTo>
                        <a:pt x="127887" y="563165"/>
                        <a:pt x="140984" y="549683"/>
                        <a:pt x="140984" y="533504"/>
                      </a:cubicBezTo>
                      <a:lnTo>
                        <a:pt x="140984" y="327807"/>
                      </a:lnTo>
                      <a:lnTo>
                        <a:pt x="186438" y="327807"/>
                      </a:lnTo>
                      <a:lnTo>
                        <a:pt x="186438" y="533504"/>
                      </a:lnTo>
                      <a:cubicBezTo>
                        <a:pt x="186438" y="550068"/>
                        <a:pt x="199534" y="563165"/>
                        <a:pt x="215328" y="563165"/>
                      </a:cubicBezTo>
                      <a:cubicBezTo>
                        <a:pt x="231121" y="563165"/>
                        <a:pt x="244218" y="549683"/>
                        <a:pt x="244218" y="533504"/>
                      </a:cubicBezTo>
                      <a:lnTo>
                        <a:pt x="248070" y="88596"/>
                      </a:lnTo>
                      <a:lnTo>
                        <a:pt x="258855" y="93604"/>
                      </a:lnTo>
                      <a:cubicBezTo>
                        <a:pt x="275034" y="136361"/>
                        <a:pt x="282353" y="192986"/>
                        <a:pt x="282353" y="264633"/>
                      </a:cubicBezTo>
                      <a:cubicBezTo>
                        <a:pt x="282353" y="271952"/>
                        <a:pt x="282353" y="280041"/>
                        <a:pt x="282353" y="288131"/>
                      </a:cubicBezTo>
                      <a:cubicBezTo>
                        <a:pt x="282353" y="291598"/>
                        <a:pt x="283123" y="299687"/>
                        <a:pt x="288516" y="303154"/>
                      </a:cubicBezTo>
                      <a:cubicBezTo>
                        <a:pt x="296605" y="308546"/>
                        <a:pt x="310858" y="308161"/>
                        <a:pt x="316636" y="305465"/>
                      </a:cubicBezTo>
                      <a:cubicBezTo>
                        <a:pt x="323184" y="302383"/>
                        <a:pt x="327421" y="295835"/>
                        <a:pt x="327421" y="287360"/>
                      </a:cubicBezTo>
                      <a:cubicBezTo>
                        <a:pt x="327421" y="279656"/>
                        <a:pt x="327421" y="271952"/>
                        <a:pt x="327421" y="264248"/>
                      </a:cubicBezTo>
                      <a:cubicBezTo>
                        <a:pt x="327421" y="169489"/>
                        <a:pt x="313554" y="97071"/>
                        <a:pt x="286590" y="49306"/>
                      </a:cubicBezTo>
                      <a:cubicBezTo>
                        <a:pt x="268100" y="16564"/>
                        <a:pt x="246144" y="3852"/>
                        <a:pt x="239595" y="192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5B1468DA-FD41-70CB-9CCE-B8DC2E05D608}"/>
                  </a:ext>
                </a:extLst>
              </p:cNvPr>
              <p:cNvGrpSpPr/>
              <p:nvPr/>
            </p:nvGrpSpPr>
            <p:grpSpPr>
              <a:xfrm>
                <a:off x="2877616" y="2491312"/>
                <a:ext cx="586997" cy="1181799"/>
                <a:chOff x="2877616" y="2491312"/>
                <a:chExt cx="586997" cy="1181799"/>
              </a:xfrm>
            </p:grpSpPr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055824F9-4B72-2CF3-E4D8-88A075E92A45}"/>
                    </a:ext>
                  </a:extLst>
                </p:cNvPr>
                <p:cNvSpPr/>
                <p:nvPr/>
              </p:nvSpPr>
              <p:spPr>
                <a:xfrm>
                  <a:off x="2877616" y="2491312"/>
                  <a:ext cx="244988" cy="244602"/>
                </a:xfrm>
                <a:custGeom>
                  <a:avLst/>
                  <a:gdLst>
                    <a:gd name="connsiteX0" fmla="*/ 244988 w 244988"/>
                    <a:gd name="connsiteY0" fmla="*/ 122494 h 244602"/>
                    <a:gd name="connsiteX1" fmla="*/ 122494 w 244988"/>
                    <a:gd name="connsiteY1" fmla="*/ 0 h 244602"/>
                    <a:gd name="connsiteX2" fmla="*/ 0 w 244988"/>
                    <a:gd name="connsiteY2" fmla="*/ 122494 h 244602"/>
                    <a:gd name="connsiteX3" fmla="*/ 122494 w 244988"/>
                    <a:gd name="connsiteY3" fmla="*/ 244603 h 244602"/>
                    <a:gd name="connsiteX4" fmla="*/ 244988 w 244988"/>
                    <a:gd name="connsiteY4" fmla="*/ 122494 h 2446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988" h="244602">
                      <a:moveTo>
                        <a:pt x="244988" y="122494"/>
                      </a:moveTo>
                      <a:cubicBezTo>
                        <a:pt x="244988" y="55084"/>
                        <a:pt x="189904" y="0"/>
                        <a:pt x="122494" y="0"/>
                      </a:cubicBezTo>
                      <a:cubicBezTo>
                        <a:pt x="55084" y="0"/>
                        <a:pt x="0" y="54699"/>
                        <a:pt x="0" y="122494"/>
                      </a:cubicBezTo>
                      <a:cubicBezTo>
                        <a:pt x="0" y="190290"/>
                        <a:pt x="54699" y="244603"/>
                        <a:pt x="122494" y="244603"/>
                      </a:cubicBezTo>
                      <a:cubicBezTo>
                        <a:pt x="190290" y="244603"/>
                        <a:pt x="244988" y="189904"/>
                        <a:pt x="244988" y="122494"/>
                      </a:cubicBez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97AB283F-7BBD-19D7-D7EA-A273A5AF284B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8DC6A2B0-57EA-844C-C38B-31C092537AB7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0EFFAF9B-9B7E-A317-6EB5-ABD270BD2FE6}"/>
                    </a:ext>
                  </a:extLst>
                </p:cNvPr>
                <p:cNvSpPr/>
                <p:nvPr/>
              </p:nvSpPr>
              <p:spPr>
                <a:xfrm>
                  <a:off x="3079412" y="2835683"/>
                  <a:ext cx="385201" cy="837428"/>
                </a:xfrm>
                <a:custGeom>
                  <a:avLst/>
                  <a:gdLst>
                    <a:gd name="connsiteX0" fmla="*/ 278115 w 385201"/>
                    <a:gd name="connsiteY0" fmla="*/ 218409 h 837428"/>
                    <a:gd name="connsiteX1" fmla="*/ 273878 w 385201"/>
                    <a:gd name="connsiteY1" fmla="*/ 217254 h 837428"/>
                    <a:gd name="connsiteX2" fmla="*/ 261167 w 385201"/>
                    <a:gd name="connsiteY2" fmla="*/ 214942 h 837428"/>
                    <a:gd name="connsiteX3" fmla="*/ 222646 w 385201"/>
                    <a:gd name="connsiteY3" fmla="*/ 214942 h 837428"/>
                    <a:gd name="connsiteX4" fmla="*/ 302768 w 385201"/>
                    <a:gd name="connsiteY4" fmla="*/ 109782 h 837428"/>
                    <a:gd name="connsiteX5" fmla="*/ 192986 w 385201"/>
                    <a:gd name="connsiteY5" fmla="*/ 0 h 837428"/>
                    <a:gd name="connsiteX6" fmla="*/ 83204 w 385201"/>
                    <a:gd name="connsiteY6" fmla="*/ 109782 h 837428"/>
                    <a:gd name="connsiteX7" fmla="*/ 163325 w 385201"/>
                    <a:gd name="connsiteY7" fmla="*/ 214942 h 837428"/>
                    <a:gd name="connsiteX8" fmla="*/ 124805 w 385201"/>
                    <a:gd name="connsiteY8" fmla="*/ 214942 h 837428"/>
                    <a:gd name="connsiteX9" fmla="*/ 113634 w 385201"/>
                    <a:gd name="connsiteY9" fmla="*/ 216483 h 837428"/>
                    <a:gd name="connsiteX10" fmla="*/ 108242 w 385201"/>
                    <a:gd name="connsiteY10" fmla="*/ 217639 h 837428"/>
                    <a:gd name="connsiteX11" fmla="*/ 44298 w 385201"/>
                    <a:gd name="connsiteY11" fmla="*/ 278501 h 837428"/>
                    <a:gd name="connsiteX12" fmla="*/ 0 w 385201"/>
                    <a:gd name="connsiteY12" fmla="*/ 507696 h 837428"/>
                    <a:gd name="connsiteX13" fmla="*/ 0 w 385201"/>
                    <a:gd name="connsiteY13" fmla="*/ 531578 h 837428"/>
                    <a:gd name="connsiteX14" fmla="*/ 45454 w 385201"/>
                    <a:gd name="connsiteY14" fmla="*/ 575106 h 837428"/>
                    <a:gd name="connsiteX15" fmla="*/ 82818 w 385201"/>
                    <a:gd name="connsiteY15" fmla="*/ 553149 h 837428"/>
                    <a:gd name="connsiteX16" fmla="*/ 82818 w 385201"/>
                    <a:gd name="connsiteY16" fmla="*/ 776952 h 837428"/>
                    <a:gd name="connsiteX17" fmla="*/ 140984 w 385201"/>
                    <a:gd name="connsiteY17" fmla="*/ 837428 h 837428"/>
                    <a:gd name="connsiteX18" fmla="*/ 192601 w 385201"/>
                    <a:gd name="connsiteY18" fmla="*/ 804686 h 837428"/>
                    <a:gd name="connsiteX19" fmla="*/ 244218 w 385201"/>
                    <a:gd name="connsiteY19" fmla="*/ 837428 h 837428"/>
                    <a:gd name="connsiteX20" fmla="*/ 302383 w 385201"/>
                    <a:gd name="connsiteY20" fmla="*/ 776952 h 837428"/>
                    <a:gd name="connsiteX21" fmla="*/ 302383 w 385201"/>
                    <a:gd name="connsiteY21" fmla="*/ 553149 h 837428"/>
                    <a:gd name="connsiteX22" fmla="*/ 308932 w 385201"/>
                    <a:gd name="connsiteY22" fmla="*/ 561624 h 837428"/>
                    <a:gd name="connsiteX23" fmla="*/ 340903 w 385201"/>
                    <a:gd name="connsiteY23" fmla="*/ 575491 h 837428"/>
                    <a:gd name="connsiteX24" fmla="*/ 385202 w 385201"/>
                    <a:gd name="connsiteY24" fmla="*/ 531963 h 837428"/>
                    <a:gd name="connsiteX25" fmla="*/ 385202 w 385201"/>
                    <a:gd name="connsiteY25" fmla="*/ 508466 h 837428"/>
                    <a:gd name="connsiteX26" fmla="*/ 340903 w 385201"/>
                    <a:gd name="connsiteY26" fmla="*/ 279271 h 837428"/>
                    <a:gd name="connsiteX27" fmla="*/ 277730 w 385201"/>
                    <a:gd name="connsiteY27" fmla="*/ 218409 h 837428"/>
                    <a:gd name="connsiteX28" fmla="*/ 112094 w 385201"/>
                    <a:gd name="connsiteY28" fmla="*/ 109782 h 837428"/>
                    <a:gd name="connsiteX29" fmla="*/ 192986 w 385201"/>
                    <a:gd name="connsiteY29" fmla="*/ 28890 h 837428"/>
                    <a:gd name="connsiteX30" fmla="*/ 273878 w 385201"/>
                    <a:gd name="connsiteY30" fmla="*/ 109782 h 837428"/>
                    <a:gd name="connsiteX31" fmla="*/ 192986 w 385201"/>
                    <a:gd name="connsiteY31" fmla="*/ 190290 h 837428"/>
                    <a:gd name="connsiteX32" fmla="*/ 112094 w 385201"/>
                    <a:gd name="connsiteY32" fmla="*/ 109782 h 837428"/>
                    <a:gd name="connsiteX33" fmla="*/ 356311 w 385201"/>
                    <a:gd name="connsiteY33" fmla="*/ 531193 h 837428"/>
                    <a:gd name="connsiteX34" fmla="*/ 345526 w 385201"/>
                    <a:gd name="connsiteY34" fmla="*/ 549298 h 837428"/>
                    <a:gd name="connsiteX35" fmla="*/ 317406 w 385201"/>
                    <a:gd name="connsiteY35" fmla="*/ 546986 h 837428"/>
                    <a:gd name="connsiteX36" fmla="*/ 311243 w 385201"/>
                    <a:gd name="connsiteY36" fmla="*/ 531963 h 837428"/>
                    <a:gd name="connsiteX37" fmla="*/ 311243 w 385201"/>
                    <a:gd name="connsiteY37" fmla="*/ 508466 h 837428"/>
                    <a:gd name="connsiteX38" fmla="*/ 287746 w 385201"/>
                    <a:gd name="connsiteY38" fmla="*/ 337437 h 837428"/>
                    <a:gd name="connsiteX39" fmla="*/ 276960 w 385201"/>
                    <a:gd name="connsiteY39" fmla="*/ 332429 h 837428"/>
                    <a:gd name="connsiteX40" fmla="*/ 273108 w 385201"/>
                    <a:gd name="connsiteY40" fmla="*/ 777337 h 837428"/>
                    <a:gd name="connsiteX41" fmla="*/ 244218 w 385201"/>
                    <a:gd name="connsiteY41" fmla="*/ 806997 h 837428"/>
                    <a:gd name="connsiteX42" fmla="*/ 215328 w 385201"/>
                    <a:gd name="connsiteY42" fmla="*/ 777337 h 837428"/>
                    <a:gd name="connsiteX43" fmla="*/ 215328 w 385201"/>
                    <a:gd name="connsiteY43" fmla="*/ 571639 h 837428"/>
                    <a:gd name="connsiteX44" fmla="*/ 169874 w 385201"/>
                    <a:gd name="connsiteY44" fmla="*/ 571639 h 837428"/>
                    <a:gd name="connsiteX45" fmla="*/ 169874 w 385201"/>
                    <a:gd name="connsiteY45" fmla="*/ 777337 h 837428"/>
                    <a:gd name="connsiteX46" fmla="*/ 140984 w 385201"/>
                    <a:gd name="connsiteY46" fmla="*/ 806997 h 837428"/>
                    <a:gd name="connsiteX47" fmla="*/ 112094 w 385201"/>
                    <a:gd name="connsiteY47" fmla="*/ 777337 h 837428"/>
                    <a:gd name="connsiteX48" fmla="*/ 109012 w 385201"/>
                    <a:gd name="connsiteY48" fmla="*/ 336281 h 837428"/>
                    <a:gd name="connsiteX49" fmla="*/ 97456 w 385201"/>
                    <a:gd name="connsiteY49" fmla="*/ 340903 h 837428"/>
                    <a:gd name="connsiteX50" fmla="*/ 74344 w 385201"/>
                    <a:gd name="connsiteY50" fmla="*/ 497295 h 837428"/>
                    <a:gd name="connsiteX51" fmla="*/ 74344 w 385201"/>
                    <a:gd name="connsiteY51" fmla="*/ 532734 h 837428"/>
                    <a:gd name="connsiteX52" fmla="*/ 44298 w 385201"/>
                    <a:gd name="connsiteY52" fmla="*/ 546216 h 837428"/>
                    <a:gd name="connsiteX53" fmla="*/ 28890 w 385201"/>
                    <a:gd name="connsiteY53" fmla="*/ 531193 h 837428"/>
                    <a:gd name="connsiteX54" fmla="*/ 28890 w 385201"/>
                    <a:gd name="connsiteY54" fmla="*/ 508081 h 837428"/>
                    <a:gd name="connsiteX55" fmla="*/ 69721 w 385201"/>
                    <a:gd name="connsiteY55" fmla="*/ 293138 h 837428"/>
                    <a:gd name="connsiteX56" fmla="*/ 116716 w 385201"/>
                    <a:gd name="connsiteY56" fmla="*/ 245759 h 837428"/>
                    <a:gd name="connsiteX57" fmla="*/ 118642 w 385201"/>
                    <a:gd name="connsiteY57" fmla="*/ 245373 h 837428"/>
                    <a:gd name="connsiteX58" fmla="*/ 120953 w 385201"/>
                    <a:gd name="connsiteY58" fmla="*/ 245373 h 837428"/>
                    <a:gd name="connsiteX59" fmla="*/ 125190 w 385201"/>
                    <a:gd name="connsiteY59" fmla="*/ 244218 h 837428"/>
                    <a:gd name="connsiteX60" fmla="*/ 261167 w 385201"/>
                    <a:gd name="connsiteY60" fmla="*/ 244218 h 837428"/>
                    <a:gd name="connsiteX61" fmla="*/ 266945 w 385201"/>
                    <a:gd name="connsiteY61" fmla="*/ 245373 h 837428"/>
                    <a:gd name="connsiteX62" fmla="*/ 269641 w 385201"/>
                    <a:gd name="connsiteY62" fmla="*/ 246144 h 837428"/>
                    <a:gd name="connsiteX63" fmla="*/ 316636 w 385201"/>
                    <a:gd name="connsiteY63" fmla="*/ 293524 h 837428"/>
                    <a:gd name="connsiteX64" fmla="*/ 357467 w 385201"/>
                    <a:gd name="connsiteY64" fmla="*/ 508466 h 837428"/>
                    <a:gd name="connsiteX65" fmla="*/ 357467 w 385201"/>
                    <a:gd name="connsiteY65" fmla="*/ 531578 h 8374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</a:cxnLst>
                  <a:rect l="l" t="t" r="r" b="b"/>
                  <a:pathLst>
                    <a:path w="385201" h="837428">
                      <a:moveTo>
                        <a:pt x="278115" y="218409"/>
                      </a:moveTo>
                      <a:cubicBezTo>
                        <a:pt x="278115" y="218409"/>
                        <a:pt x="273878" y="217254"/>
                        <a:pt x="273878" y="217254"/>
                      </a:cubicBezTo>
                      <a:cubicBezTo>
                        <a:pt x="269256" y="215713"/>
                        <a:pt x="265019" y="214942"/>
                        <a:pt x="261167" y="214942"/>
                      </a:cubicBezTo>
                      <a:lnTo>
                        <a:pt x="222646" y="214942"/>
                      </a:lnTo>
                      <a:cubicBezTo>
                        <a:pt x="268871" y="201846"/>
                        <a:pt x="302768" y="159859"/>
                        <a:pt x="302768" y="109782"/>
                      </a:cubicBezTo>
                      <a:cubicBezTo>
                        <a:pt x="302768" y="49306"/>
                        <a:pt x="253463" y="0"/>
                        <a:pt x="192986" y="0"/>
                      </a:cubicBezTo>
                      <a:cubicBezTo>
                        <a:pt x="132509" y="0"/>
                        <a:pt x="83204" y="49306"/>
                        <a:pt x="83204" y="109782"/>
                      </a:cubicBezTo>
                      <a:cubicBezTo>
                        <a:pt x="83204" y="159859"/>
                        <a:pt x="117101" y="201846"/>
                        <a:pt x="163325" y="214942"/>
                      </a:cubicBezTo>
                      <a:lnTo>
                        <a:pt x="124805" y="214942"/>
                      </a:lnTo>
                      <a:cubicBezTo>
                        <a:pt x="120568" y="214942"/>
                        <a:pt x="116331" y="215713"/>
                        <a:pt x="113634" y="216483"/>
                      </a:cubicBezTo>
                      <a:cubicBezTo>
                        <a:pt x="111708" y="216483"/>
                        <a:pt x="110168" y="217254"/>
                        <a:pt x="108242" y="217639"/>
                      </a:cubicBezTo>
                      <a:cubicBezTo>
                        <a:pt x="95145" y="221491"/>
                        <a:pt x="66640" y="238825"/>
                        <a:pt x="44298" y="278501"/>
                      </a:cubicBezTo>
                      <a:cubicBezTo>
                        <a:pt x="14638" y="330503"/>
                        <a:pt x="0" y="407929"/>
                        <a:pt x="0" y="507696"/>
                      </a:cubicBezTo>
                      <a:cubicBezTo>
                        <a:pt x="0" y="515400"/>
                        <a:pt x="0" y="523104"/>
                        <a:pt x="0" y="531578"/>
                      </a:cubicBezTo>
                      <a:cubicBezTo>
                        <a:pt x="770" y="555846"/>
                        <a:pt x="20416" y="575106"/>
                        <a:pt x="45454" y="575106"/>
                      </a:cubicBezTo>
                      <a:cubicBezTo>
                        <a:pt x="61247" y="574721"/>
                        <a:pt x="75114" y="565861"/>
                        <a:pt x="82818" y="553149"/>
                      </a:cubicBezTo>
                      <a:lnTo>
                        <a:pt x="82818" y="776952"/>
                      </a:lnTo>
                      <a:cubicBezTo>
                        <a:pt x="82818" y="810079"/>
                        <a:pt x="109012" y="837428"/>
                        <a:pt x="140984" y="837428"/>
                      </a:cubicBezTo>
                      <a:cubicBezTo>
                        <a:pt x="163325" y="837428"/>
                        <a:pt x="182971" y="824331"/>
                        <a:pt x="192601" y="804686"/>
                      </a:cubicBezTo>
                      <a:cubicBezTo>
                        <a:pt x="202231" y="824717"/>
                        <a:pt x="221876" y="837428"/>
                        <a:pt x="244218" y="837428"/>
                      </a:cubicBezTo>
                      <a:cubicBezTo>
                        <a:pt x="276189" y="837428"/>
                        <a:pt x="302383" y="810464"/>
                        <a:pt x="302383" y="776952"/>
                      </a:cubicBezTo>
                      <a:lnTo>
                        <a:pt x="302383" y="553149"/>
                      </a:lnTo>
                      <a:cubicBezTo>
                        <a:pt x="304309" y="556231"/>
                        <a:pt x="306235" y="558928"/>
                        <a:pt x="308932" y="561624"/>
                      </a:cubicBezTo>
                      <a:cubicBezTo>
                        <a:pt x="317021" y="570098"/>
                        <a:pt x="328192" y="575106"/>
                        <a:pt x="340903" y="575491"/>
                      </a:cubicBezTo>
                      <a:cubicBezTo>
                        <a:pt x="365171" y="575491"/>
                        <a:pt x="384816" y="556231"/>
                        <a:pt x="385202" y="531963"/>
                      </a:cubicBezTo>
                      <a:cubicBezTo>
                        <a:pt x="385202" y="523874"/>
                        <a:pt x="385202" y="516170"/>
                        <a:pt x="385202" y="508466"/>
                      </a:cubicBezTo>
                      <a:cubicBezTo>
                        <a:pt x="385202" y="408699"/>
                        <a:pt x="370179" y="331659"/>
                        <a:pt x="340903" y="279271"/>
                      </a:cubicBezTo>
                      <a:cubicBezTo>
                        <a:pt x="312398" y="228425"/>
                        <a:pt x="277730" y="218409"/>
                        <a:pt x="277730" y="218409"/>
                      </a:cubicBezTo>
                      <a:close/>
                      <a:moveTo>
                        <a:pt x="112094" y="109782"/>
                      </a:moveTo>
                      <a:cubicBezTo>
                        <a:pt x="112094" y="65099"/>
                        <a:pt x="148303" y="28890"/>
                        <a:pt x="192986" y="28890"/>
                      </a:cubicBezTo>
                      <a:cubicBezTo>
                        <a:pt x="237669" y="28890"/>
                        <a:pt x="273878" y="65099"/>
                        <a:pt x="273878" y="109782"/>
                      </a:cubicBezTo>
                      <a:cubicBezTo>
                        <a:pt x="273878" y="154466"/>
                        <a:pt x="237669" y="190290"/>
                        <a:pt x="192986" y="190290"/>
                      </a:cubicBezTo>
                      <a:cubicBezTo>
                        <a:pt x="148303" y="190290"/>
                        <a:pt x="112094" y="154081"/>
                        <a:pt x="112094" y="109782"/>
                      </a:cubicBezTo>
                      <a:close/>
                      <a:moveTo>
                        <a:pt x="356311" y="531193"/>
                      </a:moveTo>
                      <a:cubicBezTo>
                        <a:pt x="356311" y="539667"/>
                        <a:pt x="352074" y="546601"/>
                        <a:pt x="345526" y="549298"/>
                      </a:cubicBezTo>
                      <a:cubicBezTo>
                        <a:pt x="339748" y="551994"/>
                        <a:pt x="325495" y="552379"/>
                        <a:pt x="317406" y="546986"/>
                      </a:cubicBezTo>
                      <a:cubicBezTo>
                        <a:pt x="312013" y="543134"/>
                        <a:pt x="311243" y="535430"/>
                        <a:pt x="311243" y="531963"/>
                      </a:cubicBezTo>
                      <a:cubicBezTo>
                        <a:pt x="311243" y="523489"/>
                        <a:pt x="311243" y="515400"/>
                        <a:pt x="311243" y="508466"/>
                      </a:cubicBezTo>
                      <a:cubicBezTo>
                        <a:pt x="311243" y="436819"/>
                        <a:pt x="303924" y="380194"/>
                        <a:pt x="287746" y="337437"/>
                      </a:cubicBezTo>
                      <a:lnTo>
                        <a:pt x="276960" y="332429"/>
                      </a:lnTo>
                      <a:lnTo>
                        <a:pt x="273108" y="777337"/>
                      </a:lnTo>
                      <a:cubicBezTo>
                        <a:pt x="273108" y="793900"/>
                        <a:pt x="260011" y="806997"/>
                        <a:pt x="244218" y="806997"/>
                      </a:cubicBezTo>
                      <a:cubicBezTo>
                        <a:pt x="228424" y="806997"/>
                        <a:pt x="215328" y="793515"/>
                        <a:pt x="215328" y="777337"/>
                      </a:cubicBezTo>
                      <a:lnTo>
                        <a:pt x="215328" y="571639"/>
                      </a:lnTo>
                      <a:lnTo>
                        <a:pt x="169874" y="571639"/>
                      </a:lnTo>
                      <a:lnTo>
                        <a:pt x="169874" y="777337"/>
                      </a:lnTo>
                      <a:cubicBezTo>
                        <a:pt x="169874" y="793900"/>
                        <a:pt x="156777" y="806997"/>
                        <a:pt x="140984" y="806997"/>
                      </a:cubicBezTo>
                      <a:cubicBezTo>
                        <a:pt x="125190" y="806997"/>
                        <a:pt x="112094" y="793515"/>
                        <a:pt x="112094" y="777337"/>
                      </a:cubicBezTo>
                      <a:lnTo>
                        <a:pt x="109012" y="336281"/>
                      </a:lnTo>
                      <a:lnTo>
                        <a:pt x="97456" y="340903"/>
                      </a:lnTo>
                      <a:cubicBezTo>
                        <a:pt x="81278" y="383661"/>
                        <a:pt x="74344" y="425648"/>
                        <a:pt x="74344" y="497295"/>
                      </a:cubicBezTo>
                      <a:cubicBezTo>
                        <a:pt x="74344" y="504614"/>
                        <a:pt x="74344" y="525415"/>
                        <a:pt x="74344" y="532734"/>
                      </a:cubicBezTo>
                      <a:cubicBezTo>
                        <a:pt x="74344" y="541208"/>
                        <a:pt x="58936" y="550838"/>
                        <a:pt x="44298" y="546216"/>
                      </a:cubicBezTo>
                      <a:cubicBezTo>
                        <a:pt x="36209" y="543519"/>
                        <a:pt x="29275" y="539667"/>
                        <a:pt x="28890" y="531193"/>
                      </a:cubicBezTo>
                      <a:cubicBezTo>
                        <a:pt x="28890" y="523104"/>
                        <a:pt x="28890" y="515400"/>
                        <a:pt x="28890" y="508081"/>
                      </a:cubicBezTo>
                      <a:cubicBezTo>
                        <a:pt x="28890" y="413321"/>
                        <a:pt x="42757" y="340903"/>
                        <a:pt x="69721" y="293138"/>
                      </a:cubicBezTo>
                      <a:cubicBezTo>
                        <a:pt x="90908" y="255389"/>
                        <a:pt x="114020" y="246529"/>
                        <a:pt x="116716" y="245759"/>
                      </a:cubicBezTo>
                      <a:cubicBezTo>
                        <a:pt x="117486" y="245759"/>
                        <a:pt x="117872" y="245759"/>
                        <a:pt x="118642" y="245373"/>
                      </a:cubicBezTo>
                      <a:lnTo>
                        <a:pt x="120953" y="245373"/>
                      </a:lnTo>
                      <a:cubicBezTo>
                        <a:pt x="120953" y="245373"/>
                        <a:pt x="124035" y="244218"/>
                        <a:pt x="125190" y="244218"/>
                      </a:cubicBezTo>
                      <a:lnTo>
                        <a:pt x="261167" y="244218"/>
                      </a:lnTo>
                      <a:cubicBezTo>
                        <a:pt x="261167" y="244218"/>
                        <a:pt x="263478" y="244218"/>
                        <a:pt x="266945" y="245373"/>
                      </a:cubicBezTo>
                      <a:cubicBezTo>
                        <a:pt x="267715" y="245373"/>
                        <a:pt x="268485" y="245373"/>
                        <a:pt x="269641" y="246144"/>
                      </a:cubicBezTo>
                      <a:cubicBezTo>
                        <a:pt x="275804" y="248070"/>
                        <a:pt x="298146" y="260781"/>
                        <a:pt x="316636" y="293524"/>
                      </a:cubicBezTo>
                      <a:cubicBezTo>
                        <a:pt x="343600" y="341289"/>
                        <a:pt x="357467" y="413707"/>
                        <a:pt x="357467" y="508466"/>
                      </a:cubicBezTo>
                      <a:cubicBezTo>
                        <a:pt x="357467" y="515785"/>
                        <a:pt x="357467" y="523489"/>
                        <a:pt x="357467" y="53157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B1DE0467-2E92-CB1F-DC77-D21E72F82E8E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7A3A2A6D-00DF-4CE0-3537-CCEC692808E9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</p:grpSp>
      <p:pic>
        <p:nvPicPr>
          <p:cNvPr id="7" name="Graphic 6" descr="Doctor female with solid fill">
            <a:extLst>
              <a:ext uri="{FF2B5EF4-FFF2-40B4-BE49-F238E27FC236}">
                <a16:creationId xmlns:a16="http://schemas.microsoft.com/office/drawing/2014/main" id="{BB86F392-09B1-5401-9152-B1ADAD1F9AA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28055" y="2914124"/>
            <a:ext cx="914400" cy="914400"/>
          </a:xfrm>
          <a:prstGeom prst="rect">
            <a:avLst/>
          </a:prstGeom>
        </p:spPr>
      </p:pic>
      <p:pic>
        <p:nvPicPr>
          <p:cNvPr id="12" name="Graphic 35" descr="Monitor outline">
            <a:extLst>
              <a:ext uri="{FF2B5EF4-FFF2-40B4-BE49-F238E27FC236}">
                <a16:creationId xmlns:a16="http://schemas.microsoft.com/office/drawing/2014/main" id="{DC714DEB-378D-2646-C8D5-A4CBF3CAF9F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48409" y="2976341"/>
            <a:ext cx="907155" cy="795697"/>
          </a:xfrm>
          <a:prstGeom prst="rect">
            <a:avLst/>
          </a:prstGeom>
        </p:spPr>
      </p:pic>
      <p:pic>
        <p:nvPicPr>
          <p:cNvPr id="22" name="Graphic 21" descr="Speech outline">
            <a:extLst>
              <a:ext uri="{FF2B5EF4-FFF2-40B4-BE49-F238E27FC236}">
                <a16:creationId xmlns:a16="http://schemas.microsoft.com/office/drawing/2014/main" id="{BA2F1763-03D7-D784-6A77-33C09364422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4724399" y="4599095"/>
            <a:ext cx="914400" cy="914400"/>
          </a:xfrm>
          <a:prstGeom prst="rect">
            <a:avLst/>
          </a:prstGeom>
        </p:spPr>
      </p:pic>
      <p:pic>
        <p:nvPicPr>
          <p:cNvPr id="25" name="Graphic 24" descr="Speech with solid fill">
            <a:extLst>
              <a:ext uri="{FF2B5EF4-FFF2-40B4-BE49-F238E27FC236}">
                <a16:creationId xmlns:a16="http://schemas.microsoft.com/office/drawing/2014/main" id="{25F78544-B840-899E-10A2-04605F96EAD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864965" y="4826616"/>
            <a:ext cx="914400" cy="914400"/>
          </a:xfrm>
          <a:prstGeom prst="rect">
            <a:avLst/>
          </a:prstGeom>
        </p:spPr>
      </p:pic>
      <p:pic>
        <p:nvPicPr>
          <p:cNvPr id="27" name="Graphic 26" descr="Hospital with solid fill">
            <a:extLst>
              <a:ext uri="{FF2B5EF4-FFF2-40B4-BE49-F238E27FC236}">
                <a16:creationId xmlns:a16="http://schemas.microsoft.com/office/drawing/2014/main" id="{90427759-F64E-D4B8-666C-BF8910E2A8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905279" y="4832900"/>
            <a:ext cx="914400" cy="914400"/>
          </a:xfrm>
          <a:prstGeom prst="rect">
            <a:avLst/>
          </a:prstGeom>
        </p:spPr>
      </p:pic>
      <p:pic>
        <p:nvPicPr>
          <p:cNvPr id="29" name="Graphic 28" descr="Badge Heart outline">
            <a:extLst>
              <a:ext uri="{FF2B5EF4-FFF2-40B4-BE49-F238E27FC236}">
                <a16:creationId xmlns:a16="http://schemas.microsoft.com/office/drawing/2014/main" id="{17494AE7-907D-1A3C-12B8-8D7D3999340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728715" y="4722895"/>
            <a:ext cx="914400" cy="914400"/>
          </a:xfrm>
          <a:prstGeom prst="rect">
            <a:avLst/>
          </a:prstGeom>
        </p:spPr>
      </p:pic>
      <p:pic>
        <p:nvPicPr>
          <p:cNvPr id="31" name="Graphic 30" descr="Employee badge outline">
            <a:extLst>
              <a:ext uri="{FF2B5EF4-FFF2-40B4-BE49-F238E27FC236}">
                <a16:creationId xmlns:a16="http://schemas.microsoft.com/office/drawing/2014/main" id="{4AFC78A1-1F3D-ED25-243E-54519976AE4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339458" y="3026182"/>
            <a:ext cx="914400" cy="9144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9F40CFE-BAC7-1CE2-7105-FCD714F140E5}"/>
              </a:ext>
            </a:extLst>
          </p:cNvPr>
          <p:cNvGrpSpPr/>
          <p:nvPr/>
        </p:nvGrpSpPr>
        <p:grpSpPr>
          <a:xfrm>
            <a:off x="9675059" y="4564402"/>
            <a:ext cx="770975" cy="971862"/>
            <a:chOff x="1801254" y="4311186"/>
            <a:chExt cx="1029144" cy="1314798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C8F10EC2-F48A-866C-C125-171035D33DE2}"/>
                </a:ext>
              </a:extLst>
            </p:cNvPr>
            <p:cNvSpPr/>
            <p:nvPr/>
          </p:nvSpPr>
          <p:spPr>
            <a:xfrm>
              <a:off x="1890981" y="4333279"/>
              <a:ext cx="735403" cy="721876"/>
            </a:xfrm>
            <a:custGeom>
              <a:avLst/>
              <a:gdLst>
                <a:gd name="connsiteX0" fmla="*/ 735404 w 735403"/>
                <a:gd name="connsiteY0" fmla="*/ 361164 h 721876"/>
                <a:gd name="connsiteX1" fmla="*/ 698882 w 735403"/>
                <a:gd name="connsiteY1" fmla="*/ 390021 h 721876"/>
                <a:gd name="connsiteX2" fmla="*/ 657850 w 735403"/>
                <a:gd name="connsiteY2" fmla="*/ 402195 h 721876"/>
                <a:gd name="connsiteX3" fmla="*/ 637560 w 735403"/>
                <a:gd name="connsiteY3" fmla="*/ 439619 h 721876"/>
                <a:gd name="connsiteX4" fmla="*/ 294883 w 735403"/>
                <a:gd name="connsiteY4" fmla="*/ 721877 h 721876"/>
                <a:gd name="connsiteX5" fmla="*/ 0 w 735403"/>
                <a:gd name="connsiteY5" fmla="*/ 361164 h 721876"/>
                <a:gd name="connsiteX6" fmla="*/ 454498 w 735403"/>
                <a:gd name="connsiteY6" fmla="*/ 0 h 721876"/>
                <a:gd name="connsiteX7" fmla="*/ 735404 w 735403"/>
                <a:gd name="connsiteY7" fmla="*/ 361164 h 72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5403" h="721876">
                  <a:moveTo>
                    <a:pt x="735404" y="361164"/>
                  </a:moveTo>
                  <a:lnTo>
                    <a:pt x="698882" y="390021"/>
                  </a:lnTo>
                  <a:lnTo>
                    <a:pt x="657850" y="402195"/>
                  </a:lnTo>
                  <a:lnTo>
                    <a:pt x="637560" y="439619"/>
                  </a:lnTo>
                  <a:lnTo>
                    <a:pt x="294883" y="721877"/>
                  </a:lnTo>
                  <a:lnTo>
                    <a:pt x="0" y="361164"/>
                  </a:lnTo>
                  <a:lnTo>
                    <a:pt x="454498" y="0"/>
                  </a:lnTo>
                  <a:lnTo>
                    <a:pt x="735404" y="361164"/>
                  </a:lnTo>
                  <a:close/>
                </a:path>
              </a:pathLst>
            </a:custGeom>
            <a:solidFill>
              <a:schemeClr val="bg1"/>
            </a:soli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 dirty="0"/>
            </a:p>
          </p:txBody>
        </p:sp>
        <p:grpSp>
          <p:nvGrpSpPr>
            <p:cNvPr id="13" name="Graphic 2056">
              <a:extLst>
                <a:ext uri="{FF2B5EF4-FFF2-40B4-BE49-F238E27FC236}">
                  <a16:creationId xmlns:a16="http://schemas.microsoft.com/office/drawing/2014/main" id="{20B4BE70-4D22-C4A9-6F6B-80483FB269D3}"/>
                </a:ext>
              </a:extLst>
            </p:cNvPr>
            <p:cNvGrpSpPr/>
            <p:nvPr/>
          </p:nvGrpSpPr>
          <p:grpSpPr>
            <a:xfrm>
              <a:off x="1801254" y="4311186"/>
              <a:ext cx="1029144" cy="1314798"/>
              <a:chOff x="1801254" y="4311186"/>
              <a:chExt cx="1029144" cy="1314798"/>
            </a:xfrm>
            <a:solidFill>
              <a:srgbClr val="213563"/>
            </a:solidFill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3240FEB3-897E-B61B-89F0-BCEF7DD5AD96}"/>
                  </a:ext>
                </a:extLst>
              </p:cNvPr>
              <p:cNvSpPr/>
              <p:nvPr/>
            </p:nvSpPr>
            <p:spPr>
              <a:xfrm>
                <a:off x="1801254" y="4311186"/>
                <a:ext cx="921932" cy="1314798"/>
              </a:xfrm>
              <a:custGeom>
                <a:avLst/>
                <a:gdLst>
                  <a:gd name="connsiteX0" fmla="*/ 825131 w 921932"/>
                  <a:gd name="connsiteY0" fmla="*/ 468927 h 1314798"/>
                  <a:gd name="connsiteX1" fmla="*/ 821975 w 921932"/>
                  <a:gd name="connsiteY1" fmla="*/ 448637 h 1314798"/>
                  <a:gd name="connsiteX2" fmla="*/ 809350 w 921932"/>
                  <a:gd name="connsiteY2" fmla="*/ 421583 h 1314798"/>
                  <a:gd name="connsiteX3" fmla="*/ 851283 w 921932"/>
                  <a:gd name="connsiteY3" fmla="*/ 387766 h 1314798"/>
                  <a:gd name="connsiteX4" fmla="*/ 542873 w 921932"/>
                  <a:gd name="connsiteY4" fmla="*/ 3607 h 1314798"/>
                  <a:gd name="connsiteX5" fmla="*/ 540168 w 921932"/>
                  <a:gd name="connsiteY5" fmla="*/ 0 h 1314798"/>
                  <a:gd name="connsiteX6" fmla="*/ 73044 w 921932"/>
                  <a:gd name="connsiteY6" fmla="*/ 375592 h 1314798"/>
                  <a:gd name="connsiteX7" fmla="*/ 69437 w 921932"/>
                  <a:gd name="connsiteY7" fmla="*/ 378298 h 1314798"/>
                  <a:gd name="connsiteX8" fmla="*/ 369731 w 921932"/>
                  <a:gd name="connsiteY8" fmla="*/ 752086 h 1314798"/>
                  <a:gd name="connsiteX9" fmla="*/ 371985 w 921932"/>
                  <a:gd name="connsiteY9" fmla="*/ 754792 h 1314798"/>
                  <a:gd name="connsiteX10" fmla="*/ 343128 w 921932"/>
                  <a:gd name="connsiteY10" fmla="*/ 796274 h 1314798"/>
                  <a:gd name="connsiteX11" fmla="*/ 342227 w 921932"/>
                  <a:gd name="connsiteY11" fmla="*/ 797175 h 1314798"/>
                  <a:gd name="connsiteX12" fmla="*/ 324191 w 921932"/>
                  <a:gd name="connsiteY12" fmla="*/ 856693 h 1314798"/>
                  <a:gd name="connsiteX13" fmla="*/ 324642 w 921932"/>
                  <a:gd name="connsiteY13" fmla="*/ 875180 h 1314798"/>
                  <a:gd name="connsiteX14" fmla="*/ 355302 w 921932"/>
                  <a:gd name="connsiteY14" fmla="*/ 1065906 h 1314798"/>
                  <a:gd name="connsiteX15" fmla="*/ 211919 w 921932"/>
                  <a:gd name="connsiteY15" fmla="*/ 1179080 h 1314798"/>
                  <a:gd name="connsiteX16" fmla="*/ 183964 w 921932"/>
                  <a:gd name="connsiteY16" fmla="*/ 1229129 h 1314798"/>
                  <a:gd name="connsiteX17" fmla="*/ 197941 w 921932"/>
                  <a:gd name="connsiteY17" fmla="*/ 1282334 h 1314798"/>
                  <a:gd name="connsiteX18" fmla="*/ 16232 w 921932"/>
                  <a:gd name="connsiteY18" fmla="*/ 1282334 h 1314798"/>
                  <a:gd name="connsiteX19" fmla="*/ 0 w 921932"/>
                  <a:gd name="connsiteY19" fmla="*/ 1298566 h 1314798"/>
                  <a:gd name="connsiteX20" fmla="*/ 16232 w 921932"/>
                  <a:gd name="connsiteY20" fmla="*/ 1314798 h 1314798"/>
                  <a:gd name="connsiteX21" fmla="*/ 815662 w 921932"/>
                  <a:gd name="connsiteY21" fmla="*/ 1314798 h 1314798"/>
                  <a:gd name="connsiteX22" fmla="*/ 831895 w 921932"/>
                  <a:gd name="connsiteY22" fmla="*/ 1298566 h 1314798"/>
                  <a:gd name="connsiteX23" fmla="*/ 815662 w 921932"/>
                  <a:gd name="connsiteY23" fmla="*/ 1282334 h 1314798"/>
                  <a:gd name="connsiteX24" fmla="*/ 598333 w 921932"/>
                  <a:gd name="connsiteY24" fmla="*/ 1282334 h 1314798"/>
                  <a:gd name="connsiteX25" fmla="*/ 608252 w 921932"/>
                  <a:gd name="connsiteY25" fmla="*/ 1264299 h 1314798"/>
                  <a:gd name="connsiteX26" fmla="*/ 692569 w 921932"/>
                  <a:gd name="connsiteY26" fmla="*/ 1039755 h 1314798"/>
                  <a:gd name="connsiteX27" fmla="*/ 662359 w 921932"/>
                  <a:gd name="connsiteY27" fmla="*/ 950027 h 1314798"/>
                  <a:gd name="connsiteX28" fmla="*/ 537462 w 921932"/>
                  <a:gd name="connsiteY28" fmla="*/ 872474 h 1314798"/>
                  <a:gd name="connsiteX29" fmla="*/ 640266 w 921932"/>
                  <a:gd name="connsiteY29" fmla="*/ 782296 h 1314798"/>
                  <a:gd name="connsiteX30" fmla="*/ 641618 w 921932"/>
                  <a:gd name="connsiteY30" fmla="*/ 780943 h 1314798"/>
                  <a:gd name="connsiteX31" fmla="*/ 658752 w 921932"/>
                  <a:gd name="connsiteY31" fmla="*/ 766966 h 1314798"/>
                  <a:gd name="connsiteX32" fmla="*/ 695274 w 921932"/>
                  <a:gd name="connsiteY32" fmla="*/ 729091 h 1314798"/>
                  <a:gd name="connsiteX33" fmla="*/ 793118 w 921932"/>
                  <a:gd name="connsiteY33" fmla="*/ 708801 h 1314798"/>
                  <a:gd name="connsiteX34" fmla="*/ 873377 w 921932"/>
                  <a:gd name="connsiteY34" fmla="*/ 684453 h 1314798"/>
                  <a:gd name="connsiteX35" fmla="*/ 920720 w 921932"/>
                  <a:gd name="connsiteY35" fmla="*/ 604194 h 1314798"/>
                  <a:gd name="connsiteX36" fmla="*/ 897274 w 921932"/>
                  <a:gd name="connsiteY36" fmla="*/ 514016 h 1314798"/>
                  <a:gd name="connsiteX37" fmla="*/ 825131 w 921932"/>
                  <a:gd name="connsiteY37" fmla="*/ 468476 h 1314798"/>
                  <a:gd name="connsiteX38" fmla="*/ 500038 w 921932"/>
                  <a:gd name="connsiteY38" fmla="*/ 864358 h 1314798"/>
                  <a:gd name="connsiteX39" fmla="*/ 495980 w 921932"/>
                  <a:gd name="connsiteY39" fmla="*/ 877434 h 1314798"/>
                  <a:gd name="connsiteX40" fmla="*/ 503646 w 921932"/>
                  <a:gd name="connsiteY40" fmla="*/ 889157 h 1314798"/>
                  <a:gd name="connsiteX41" fmla="*/ 645226 w 921932"/>
                  <a:gd name="connsiteY41" fmla="*/ 977532 h 1314798"/>
                  <a:gd name="connsiteX42" fmla="*/ 662359 w 921932"/>
                  <a:gd name="connsiteY42" fmla="*/ 1028032 h 1314798"/>
                  <a:gd name="connsiteX43" fmla="*/ 578043 w 921932"/>
                  <a:gd name="connsiteY43" fmla="*/ 1252575 h 1314798"/>
                  <a:gd name="connsiteX44" fmla="*/ 538364 w 921932"/>
                  <a:gd name="connsiteY44" fmla="*/ 1280080 h 1314798"/>
                  <a:gd name="connsiteX45" fmla="*/ 523485 w 921932"/>
                  <a:gd name="connsiteY45" fmla="*/ 1277374 h 1314798"/>
                  <a:gd name="connsiteX46" fmla="*/ 498686 w 921932"/>
                  <a:gd name="connsiteY46" fmla="*/ 1222817 h 1314798"/>
                  <a:gd name="connsiteX47" fmla="*/ 565869 w 921932"/>
                  <a:gd name="connsiteY47" fmla="*/ 1043362 h 1314798"/>
                  <a:gd name="connsiteX48" fmla="*/ 559105 w 921932"/>
                  <a:gd name="connsiteY48" fmla="*/ 1023974 h 1314798"/>
                  <a:gd name="connsiteX49" fmla="*/ 486061 w 921932"/>
                  <a:gd name="connsiteY49" fmla="*/ 978434 h 1314798"/>
                  <a:gd name="connsiteX50" fmla="*/ 477494 w 921932"/>
                  <a:gd name="connsiteY50" fmla="*/ 976179 h 1314798"/>
                  <a:gd name="connsiteX51" fmla="*/ 468476 w 921932"/>
                  <a:gd name="connsiteY51" fmla="*/ 978884 h 1314798"/>
                  <a:gd name="connsiteX52" fmla="*/ 461262 w 921932"/>
                  <a:gd name="connsiteY52" fmla="*/ 995117 h 1314798"/>
                  <a:gd name="connsiteX53" fmla="*/ 476592 w 921932"/>
                  <a:gd name="connsiteY53" fmla="*/ 1091156 h 1314798"/>
                  <a:gd name="connsiteX54" fmla="*/ 461262 w 921932"/>
                  <a:gd name="connsiteY54" fmla="*/ 1130835 h 1314798"/>
                  <a:gd name="connsiteX55" fmla="*/ 283611 w 921932"/>
                  <a:gd name="connsiteY55" fmla="*/ 1271062 h 1314798"/>
                  <a:gd name="connsiteX56" fmla="*/ 257459 w 921932"/>
                  <a:gd name="connsiteY56" fmla="*/ 1280080 h 1314798"/>
                  <a:gd name="connsiteX57" fmla="*/ 224093 w 921932"/>
                  <a:gd name="connsiteY57" fmla="*/ 1263848 h 1314798"/>
                  <a:gd name="connsiteX58" fmla="*/ 215526 w 921932"/>
                  <a:gd name="connsiteY58" fmla="*/ 1232736 h 1314798"/>
                  <a:gd name="connsiteX59" fmla="*/ 231307 w 921932"/>
                  <a:gd name="connsiteY59" fmla="*/ 1204781 h 1314798"/>
                  <a:gd name="connsiteX60" fmla="*/ 381905 w 921932"/>
                  <a:gd name="connsiteY60" fmla="*/ 1085746 h 1314798"/>
                  <a:gd name="connsiteX61" fmla="*/ 387767 w 921932"/>
                  <a:gd name="connsiteY61" fmla="*/ 1070415 h 1314798"/>
                  <a:gd name="connsiteX62" fmla="*/ 355753 w 921932"/>
                  <a:gd name="connsiteY62" fmla="*/ 870671 h 1314798"/>
                  <a:gd name="connsiteX63" fmla="*/ 355753 w 921932"/>
                  <a:gd name="connsiteY63" fmla="*/ 860300 h 1314798"/>
                  <a:gd name="connsiteX64" fmla="*/ 355753 w 921932"/>
                  <a:gd name="connsiteY64" fmla="*/ 858497 h 1314798"/>
                  <a:gd name="connsiteX65" fmla="*/ 369280 w 921932"/>
                  <a:gd name="connsiteY65" fmla="*/ 813858 h 1314798"/>
                  <a:gd name="connsiteX66" fmla="*/ 464418 w 921932"/>
                  <a:gd name="connsiteY66" fmla="*/ 699332 h 1314798"/>
                  <a:gd name="connsiteX67" fmla="*/ 501842 w 921932"/>
                  <a:gd name="connsiteY67" fmla="*/ 669573 h 1314798"/>
                  <a:gd name="connsiteX68" fmla="*/ 550989 w 921932"/>
                  <a:gd name="connsiteY68" fmla="*/ 637109 h 1314798"/>
                  <a:gd name="connsiteX69" fmla="*/ 632150 w 921932"/>
                  <a:gd name="connsiteY69" fmla="*/ 622230 h 1314798"/>
                  <a:gd name="connsiteX70" fmla="*/ 642971 w 921932"/>
                  <a:gd name="connsiteY70" fmla="*/ 630346 h 1314798"/>
                  <a:gd name="connsiteX71" fmla="*/ 610056 w 921932"/>
                  <a:gd name="connsiteY71" fmla="*/ 637109 h 1314798"/>
                  <a:gd name="connsiteX72" fmla="*/ 576239 w 921932"/>
                  <a:gd name="connsiteY72" fmla="*/ 660105 h 1314798"/>
                  <a:gd name="connsiteX73" fmla="*/ 568574 w 921932"/>
                  <a:gd name="connsiteY73" fmla="*/ 700234 h 1314798"/>
                  <a:gd name="connsiteX74" fmla="*/ 632150 w 921932"/>
                  <a:gd name="connsiteY74" fmla="*/ 741716 h 1314798"/>
                  <a:gd name="connsiteX75" fmla="*/ 638462 w 921932"/>
                  <a:gd name="connsiteY75" fmla="*/ 740363 h 1314798"/>
                  <a:gd name="connsiteX76" fmla="*/ 638462 w 921932"/>
                  <a:gd name="connsiteY76" fmla="*/ 740363 h 1314798"/>
                  <a:gd name="connsiteX77" fmla="*/ 623583 w 921932"/>
                  <a:gd name="connsiteY77" fmla="*/ 752537 h 1314798"/>
                  <a:gd name="connsiteX78" fmla="*/ 617721 w 921932"/>
                  <a:gd name="connsiteY78" fmla="*/ 757046 h 1314798"/>
                  <a:gd name="connsiteX79" fmla="*/ 499137 w 921932"/>
                  <a:gd name="connsiteY79" fmla="*/ 863907 h 1314798"/>
                  <a:gd name="connsiteX80" fmla="*/ 500038 w 921932"/>
                  <a:gd name="connsiteY80" fmla="*/ 1024424 h 1314798"/>
                  <a:gd name="connsiteX81" fmla="*/ 531601 w 921932"/>
                  <a:gd name="connsiteY81" fmla="*/ 1044264 h 1314798"/>
                  <a:gd name="connsiteX82" fmla="*/ 510409 w 921932"/>
                  <a:gd name="connsiteY82" fmla="*/ 1100625 h 1314798"/>
                  <a:gd name="connsiteX83" fmla="*/ 509507 w 921932"/>
                  <a:gd name="connsiteY83" fmla="*/ 1085746 h 1314798"/>
                  <a:gd name="connsiteX84" fmla="*/ 499588 w 921932"/>
                  <a:gd name="connsiteY84" fmla="*/ 1024875 h 1314798"/>
                  <a:gd name="connsiteX85" fmla="*/ 482454 w 921932"/>
                  <a:gd name="connsiteY85" fmla="*/ 1155634 h 1314798"/>
                  <a:gd name="connsiteX86" fmla="*/ 494628 w 921932"/>
                  <a:gd name="connsiteY86" fmla="*/ 1143911 h 1314798"/>
                  <a:gd name="connsiteX87" fmla="*/ 469378 w 921932"/>
                  <a:gd name="connsiteY87" fmla="*/ 1211093 h 1314798"/>
                  <a:gd name="connsiteX88" fmla="*/ 479297 w 921932"/>
                  <a:gd name="connsiteY88" fmla="*/ 1281883 h 1314798"/>
                  <a:gd name="connsiteX89" fmla="*/ 322838 w 921932"/>
                  <a:gd name="connsiteY89" fmla="*/ 1281883 h 1314798"/>
                  <a:gd name="connsiteX90" fmla="*/ 482454 w 921932"/>
                  <a:gd name="connsiteY90" fmla="*/ 1155634 h 1314798"/>
                  <a:gd name="connsiteX91" fmla="*/ 535208 w 921932"/>
                  <a:gd name="connsiteY91" fmla="*/ 44187 h 1314798"/>
                  <a:gd name="connsiteX92" fmla="*/ 807095 w 921932"/>
                  <a:gd name="connsiteY92" fmla="*/ 382356 h 1314798"/>
                  <a:gd name="connsiteX93" fmla="*/ 804390 w 921932"/>
                  <a:gd name="connsiteY93" fmla="*/ 385061 h 1314798"/>
                  <a:gd name="connsiteX94" fmla="*/ 795823 w 921932"/>
                  <a:gd name="connsiteY94" fmla="*/ 393628 h 1314798"/>
                  <a:gd name="connsiteX95" fmla="*/ 782296 w 921932"/>
                  <a:gd name="connsiteY95" fmla="*/ 404449 h 1314798"/>
                  <a:gd name="connsiteX96" fmla="*/ 760654 w 921932"/>
                  <a:gd name="connsiteY96" fmla="*/ 402646 h 1314798"/>
                  <a:gd name="connsiteX97" fmla="*/ 715565 w 921932"/>
                  <a:gd name="connsiteY97" fmla="*/ 457204 h 1314798"/>
                  <a:gd name="connsiteX98" fmla="*/ 481552 w 921932"/>
                  <a:gd name="connsiteY98" fmla="*/ 643422 h 1314798"/>
                  <a:gd name="connsiteX99" fmla="*/ 472083 w 921932"/>
                  <a:gd name="connsiteY99" fmla="*/ 650636 h 1314798"/>
                  <a:gd name="connsiteX100" fmla="*/ 466222 w 921932"/>
                  <a:gd name="connsiteY100" fmla="*/ 655145 h 1314798"/>
                  <a:gd name="connsiteX101" fmla="*/ 384610 w 921932"/>
                  <a:gd name="connsiteY101" fmla="*/ 720975 h 1314798"/>
                  <a:gd name="connsiteX102" fmla="*/ 384610 w 921932"/>
                  <a:gd name="connsiteY102" fmla="*/ 720975 h 1314798"/>
                  <a:gd name="connsiteX103" fmla="*/ 384610 w 921932"/>
                  <a:gd name="connsiteY103" fmla="*/ 720975 h 1314798"/>
                  <a:gd name="connsiteX104" fmla="*/ 216428 w 921932"/>
                  <a:gd name="connsiteY104" fmla="*/ 510860 h 1314798"/>
                  <a:gd name="connsiteX105" fmla="*/ 113174 w 921932"/>
                  <a:gd name="connsiteY105" fmla="*/ 382806 h 1314798"/>
                  <a:gd name="connsiteX106" fmla="*/ 535208 w 921932"/>
                  <a:gd name="connsiteY106" fmla="*/ 44187 h 1314798"/>
                  <a:gd name="connsiteX107" fmla="*/ 606449 w 921932"/>
                  <a:gd name="connsiteY107" fmla="*/ 586609 h 1314798"/>
                  <a:gd name="connsiteX108" fmla="*/ 665516 w 921932"/>
                  <a:gd name="connsiteY108" fmla="*/ 539717 h 1314798"/>
                  <a:gd name="connsiteX109" fmla="*/ 674984 w 921932"/>
                  <a:gd name="connsiteY109" fmla="*/ 572632 h 1314798"/>
                  <a:gd name="connsiteX110" fmla="*/ 646578 w 921932"/>
                  <a:gd name="connsiteY110" fmla="*/ 591569 h 1314798"/>
                  <a:gd name="connsiteX111" fmla="*/ 642971 w 921932"/>
                  <a:gd name="connsiteY111" fmla="*/ 590667 h 1314798"/>
                  <a:gd name="connsiteX112" fmla="*/ 639364 w 921932"/>
                  <a:gd name="connsiteY112" fmla="*/ 589766 h 1314798"/>
                  <a:gd name="connsiteX113" fmla="*/ 610507 w 921932"/>
                  <a:gd name="connsiteY113" fmla="*/ 586609 h 1314798"/>
                  <a:gd name="connsiteX114" fmla="*/ 606449 w 921932"/>
                  <a:gd name="connsiteY114" fmla="*/ 586609 h 1314798"/>
                  <a:gd name="connsiteX115" fmla="*/ 692569 w 921932"/>
                  <a:gd name="connsiteY115" fmla="*/ 518074 h 1314798"/>
                  <a:gd name="connsiteX116" fmla="*/ 720975 w 921932"/>
                  <a:gd name="connsiteY116" fmla="*/ 495529 h 1314798"/>
                  <a:gd name="connsiteX117" fmla="*/ 738109 w 921932"/>
                  <a:gd name="connsiteY117" fmla="*/ 610506 h 1314798"/>
                  <a:gd name="connsiteX118" fmla="*/ 679042 w 921932"/>
                  <a:gd name="connsiteY118" fmla="*/ 622681 h 1314798"/>
                  <a:gd name="connsiteX119" fmla="*/ 672279 w 921932"/>
                  <a:gd name="connsiteY119" fmla="*/ 613212 h 1314798"/>
                  <a:gd name="connsiteX120" fmla="*/ 702489 w 921932"/>
                  <a:gd name="connsiteY120" fmla="*/ 592922 h 1314798"/>
                  <a:gd name="connsiteX121" fmla="*/ 709252 w 921932"/>
                  <a:gd name="connsiteY121" fmla="*/ 574886 h 1314798"/>
                  <a:gd name="connsiteX122" fmla="*/ 692569 w 921932"/>
                  <a:gd name="connsiteY122" fmla="*/ 517623 h 1314798"/>
                  <a:gd name="connsiteX123" fmla="*/ 601489 w 921932"/>
                  <a:gd name="connsiteY123" fmla="*/ 693921 h 1314798"/>
                  <a:gd name="connsiteX124" fmla="*/ 604645 w 921932"/>
                  <a:gd name="connsiteY124" fmla="*/ 678140 h 1314798"/>
                  <a:gd name="connsiteX125" fmla="*/ 618172 w 921932"/>
                  <a:gd name="connsiteY125" fmla="*/ 669122 h 1314798"/>
                  <a:gd name="connsiteX126" fmla="*/ 760203 w 921932"/>
                  <a:gd name="connsiteY126" fmla="*/ 639364 h 1314798"/>
                  <a:gd name="connsiteX127" fmla="*/ 772828 w 921932"/>
                  <a:gd name="connsiteY127" fmla="*/ 620877 h 1314798"/>
                  <a:gd name="connsiteX128" fmla="*/ 748480 w 921932"/>
                  <a:gd name="connsiteY128" fmla="*/ 459458 h 1314798"/>
                  <a:gd name="connsiteX129" fmla="*/ 752538 w 921932"/>
                  <a:gd name="connsiteY129" fmla="*/ 443677 h 1314798"/>
                  <a:gd name="connsiteX130" fmla="*/ 766515 w 921932"/>
                  <a:gd name="connsiteY130" fmla="*/ 435561 h 1314798"/>
                  <a:gd name="connsiteX131" fmla="*/ 769671 w 921932"/>
                  <a:gd name="connsiteY131" fmla="*/ 435561 h 1314798"/>
                  <a:gd name="connsiteX132" fmla="*/ 781846 w 921932"/>
                  <a:gd name="connsiteY132" fmla="*/ 440070 h 1314798"/>
                  <a:gd name="connsiteX133" fmla="*/ 790413 w 921932"/>
                  <a:gd name="connsiteY133" fmla="*/ 453596 h 1314798"/>
                  <a:gd name="connsiteX134" fmla="*/ 820171 w 921932"/>
                  <a:gd name="connsiteY134" fmla="*/ 650185 h 1314798"/>
                  <a:gd name="connsiteX135" fmla="*/ 803488 w 921932"/>
                  <a:gd name="connsiteY135" fmla="*/ 674082 h 1314798"/>
                  <a:gd name="connsiteX136" fmla="*/ 626739 w 921932"/>
                  <a:gd name="connsiteY136" fmla="*/ 711055 h 1314798"/>
                  <a:gd name="connsiteX137" fmla="*/ 601489 w 921932"/>
                  <a:gd name="connsiteY137" fmla="*/ 694823 h 1314798"/>
                  <a:gd name="connsiteX138" fmla="*/ 888256 w 921932"/>
                  <a:gd name="connsiteY138" fmla="*/ 599685 h 1314798"/>
                  <a:gd name="connsiteX139" fmla="*/ 853537 w 921932"/>
                  <a:gd name="connsiteY139" fmla="*/ 658301 h 1314798"/>
                  <a:gd name="connsiteX140" fmla="*/ 851734 w 921932"/>
                  <a:gd name="connsiteY140" fmla="*/ 659654 h 1314798"/>
                  <a:gd name="connsiteX141" fmla="*/ 851734 w 921932"/>
                  <a:gd name="connsiteY141" fmla="*/ 644323 h 1314798"/>
                  <a:gd name="connsiteX142" fmla="*/ 830542 w 921932"/>
                  <a:gd name="connsiteY142" fmla="*/ 503645 h 1314798"/>
                  <a:gd name="connsiteX143" fmla="*/ 871573 w 921932"/>
                  <a:gd name="connsiteY143" fmla="*/ 533855 h 1314798"/>
                  <a:gd name="connsiteX144" fmla="*/ 888707 w 921932"/>
                  <a:gd name="connsiteY144" fmla="*/ 599685 h 13147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921932" h="1314798">
                    <a:moveTo>
                      <a:pt x="825131" y="468927"/>
                    </a:moveTo>
                    <a:lnTo>
                      <a:pt x="821975" y="448637"/>
                    </a:lnTo>
                    <a:cubicBezTo>
                      <a:pt x="820622" y="439619"/>
                      <a:pt x="815662" y="429699"/>
                      <a:pt x="809350" y="421583"/>
                    </a:cubicBezTo>
                    <a:lnTo>
                      <a:pt x="851283" y="387766"/>
                    </a:lnTo>
                    <a:lnTo>
                      <a:pt x="542873" y="3607"/>
                    </a:lnTo>
                    <a:lnTo>
                      <a:pt x="540168" y="0"/>
                    </a:lnTo>
                    <a:lnTo>
                      <a:pt x="73044" y="375592"/>
                    </a:lnTo>
                    <a:lnTo>
                      <a:pt x="69437" y="378298"/>
                    </a:lnTo>
                    <a:lnTo>
                      <a:pt x="369731" y="752086"/>
                    </a:lnTo>
                    <a:lnTo>
                      <a:pt x="371985" y="754792"/>
                    </a:lnTo>
                    <a:cubicBezTo>
                      <a:pt x="361615" y="769220"/>
                      <a:pt x="351695" y="782747"/>
                      <a:pt x="343128" y="796274"/>
                    </a:cubicBezTo>
                    <a:lnTo>
                      <a:pt x="342227" y="797175"/>
                    </a:lnTo>
                    <a:cubicBezTo>
                      <a:pt x="330954" y="817916"/>
                      <a:pt x="324642" y="838206"/>
                      <a:pt x="324191" y="856693"/>
                    </a:cubicBezTo>
                    <a:cubicBezTo>
                      <a:pt x="323740" y="863005"/>
                      <a:pt x="324191" y="868867"/>
                      <a:pt x="324642" y="875180"/>
                    </a:cubicBezTo>
                    <a:lnTo>
                      <a:pt x="355302" y="1065906"/>
                    </a:lnTo>
                    <a:lnTo>
                      <a:pt x="211919" y="1179080"/>
                    </a:lnTo>
                    <a:cubicBezTo>
                      <a:pt x="196138" y="1191254"/>
                      <a:pt x="186218" y="1209290"/>
                      <a:pt x="183964" y="1229129"/>
                    </a:cubicBezTo>
                    <a:cubicBezTo>
                      <a:pt x="181709" y="1248066"/>
                      <a:pt x="186669" y="1267004"/>
                      <a:pt x="197941" y="1282334"/>
                    </a:cubicBezTo>
                    <a:lnTo>
                      <a:pt x="16232" y="1282334"/>
                    </a:lnTo>
                    <a:cubicBezTo>
                      <a:pt x="7214" y="1282334"/>
                      <a:pt x="0" y="1289548"/>
                      <a:pt x="0" y="1298566"/>
                    </a:cubicBezTo>
                    <a:cubicBezTo>
                      <a:pt x="0" y="1307584"/>
                      <a:pt x="7214" y="1314798"/>
                      <a:pt x="16232" y="1314798"/>
                    </a:cubicBezTo>
                    <a:lnTo>
                      <a:pt x="815662" y="1314798"/>
                    </a:lnTo>
                    <a:cubicBezTo>
                      <a:pt x="824680" y="1314798"/>
                      <a:pt x="831895" y="1307584"/>
                      <a:pt x="831895" y="1298566"/>
                    </a:cubicBezTo>
                    <a:cubicBezTo>
                      <a:pt x="831895" y="1289548"/>
                      <a:pt x="824680" y="1282334"/>
                      <a:pt x="815662" y="1282334"/>
                    </a:cubicBezTo>
                    <a:lnTo>
                      <a:pt x="598333" y="1282334"/>
                    </a:lnTo>
                    <a:cubicBezTo>
                      <a:pt x="602391" y="1276473"/>
                      <a:pt x="605998" y="1270611"/>
                      <a:pt x="608252" y="1264299"/>
                    </a:cubicBezTo>
                    <a:lnTo>
                      <a:pt x="692569" y="1039755"/>
                    </a:lnTo>
                    <a:cubicBezTo>
                      <a:pt x="704743" y="1006389"/>
                      <a:pt x="692569" y="968965"/>
                      <a:pt x="662359" y="950027"/>
                    </a:cubicBezTo>
                    <a:lnTo>
                      <a:pt x="537462" y="872474"/>
                    </a:lnTo>
                    <a:cubicBezTo>
                      <a:pt x="570378" y="838206"/>
                      <a:pt x="609154" y="807546"/>
                      <a:pt x="640266" y="782296"/>
                    </a:cubicBezTo>
                    <a:lnTo>
                      <a:pt x="641618" y="780943"/>
                    </a:lnTo>
                    <a:cubicBezTo>
                      <a:pt x="647480" y="775983"/>
                      <a:pt x="653342" y="771475"/>
                      <a:pt x="658752" y="766966"/>
                    </a:cubicBezTo>
                    <a:cubicBezTo>
                      <a:pt x="673181" y="757046"/>
                      <a:pt x="685806" y="743970"/>
                      <a:pt x="695274" y="729091"/>
                    </a:cubicBezTo>
                    <a:lnTo>
                      <a:pt x="793118" y="708801"/>
                    </a:lnTo>
                    <a:cubicBezTo>
                      <a:pt x="821975" y="710604"/>
                      <a:pt x="850381" y="701586"/>
                      <a:pt x="873377" y="684453"/>
                    </a:cubicBezTo>
                    <a:cubicBezTo>
                      <a:pt x="899528" y="665064"/>
                      <a:pt x="916211" y="636207"/>
                      <a:pt x="920720" y="604194"/>
                    </a:cubicBezTo>
                    <a:cubicBezTo>
                      <a:pt x="925229" y="572181"/>
                      <a:pt x="917113" y="540167"/>
                      <a:pt x="897274" y="514016"/>
                    </a:cubicBezTo>
                    <a:cubicBezTo>
                      <a:pt x="879689" y="490569"/>
                      <a:pt x="853988" y="474337"/>
                      <a:pt x="825131" y="468476"/>
                    </a:cubicBezTo>
                    <a:close/>
                    <a:moveTo>
                      <a:pt x="500038" y="864358"/>
                    </a:moveTo>
                    <a:cubicBezTo>
                      <a:pt x="496882" y="867965"/>
                      <a:pt x="495530" y="872925"/>
                      <a:pt x="495980" y="877434"/>
                    </a:cubicBezTo>
                    <a:cubicBezTo>
                      <a:pt x="496431" y="881943"/>
                      <a:pt x="499137" y="886452"/>
                      <a:pt x="503646" y="889157"/>
                    </a:cubicBezTo>
                    <a:lnTo>
                      <a:pt x="645226" y="977532"/>
                    </a:lnTo>
                    <a:cubicBezTo>
                      <a:pt x="662359" y="987902"/>
                      <a:pt x="669574" y="1009545"/>
                      <a:pt x="662359" y="1028032"/>
                    </a:cubicBezTo>
                    <a:lnTo>
                      <a:pt x="578043" y="1252575"/>
                    </a:lnTo>
                    <a:cubicBezTo>
                      <a:pt x="571730" y="1268807"/>
                      <a:pt x="555949" y="1280080"/>
                      <a:pt x="538364" y="1280080"/>
                    </a:cubicBezTo>
                    <a:cubicBezTo>
                      <a:pt x="533404" y="1280080"/>
                      <a:pt x="528445" y="1279178"/>
                      <a:pt x="523485" y="1277374"/>
                    </a:cubicBezTo>
                    <a:cubicBezTo>
                      <a:pt x="501842" y="1269258"/>
                      <a:pt x="490570" y="1244910"/>
                      <a:pt x="498686" y="1222817"/>
                    </a:cubicBezTo>
                    <a:lnTo>
                      <a:pt x="565869" y="1043362"/>
                    </a:lnTo>
                    <a:cubicBezTo>
                      <a:pt x="568574" y="1036148"/>
                      <a:pt x="565869" y="1028032"/>
                      <a:pt x="559105" y="1023974"/>
                    </a:cubicBezTo>
                    <a:lnTo>
                      <a:pt x="486061" y="978434"/>
                    </a:lnTo>
                    <a:cubicBezTo>
                      <a:pt x="483356" y="976630"/>
                      <a:pt x="480650" y="976179"/>
                      <a:pt x="477494" y="976179"/>
                    </a:cubicBezTo>
                    <a:cubicBezTo>
                      <a:pt x="474338" y="976179"/>
                      <a:pt x="471181" y="977081"/>
                      <a:pt x="468476" y="978884"/>
                    </a:cubicBezTo>
                    <a:cubicBezTo>
                      <a:pt x="463065" y="982492"/>
                      <a:pt x="460360" y="988804"/>
                      <a:pt x="461262" y="995117"/>
                    </a:cubicBezTo>
                    <a:lnTo>
                      <a:pt x="476592" y="1091156"/>
                    </a:lnTo>
                    <a:cubicBezTo>
                      <a:pt x="478847" y="1106036"/>
                      <a:pt x="472985" y="1121366"/>
                      <a:pt x="461262" y="1130835"/>
                    </a:cubicBezTo>
                    <a:lnTo>
                      <a:pt x="283611" y="1271062"/>
                    </a:lnTo>
                    <a:cubicBezTo>
                      <a:pt x="275945" y="1276923"/>
                      <a:pt x="266928" y="1280080"/>
                      <a:pt x="257459" y="1280080"/>
                    </a:cubicBezTo>
                    <a:cubicBezTo>
                      <a:pt x="244383" y="1280080"/>
                      <a:pt x="232209" y="1274218"/>
                      <a:pt x="224093" y="1263848"/>
                    </a:cubicBezTo>
                    <a:cubicBezTo>
                      <a:pt x="217330" y="1255281"/>
                      <a:pt x="214173" y="1244008"/>
                      <a:pt x="215526" y="1232736"/>
                    </a:cubicBezTo>
                    <a:cubicBezTo>
                      <a:pt x="216879" y="1221464"/>
                      <a:pt x="222289" y="1211544"/>
                      <a:pt x="231307" y="1204781"/>
                    </a:cubicBezTo>
                    <a:lnTo>
                      <a:pt x="381905" y="1085746"/>
                    </a:lnTo>
                    <a:cubicBezTo>
                      <a:pt x="386414" y="1082139"/>
                      <a:pt x="388668" y="1076277"/>
                      <a:pt x="387767" y="1070415"/>
                    </a:cubicBezTo>
                    <a:lnTo>
                      <a:pt x="355753" y="870671"/>
                    </a:lnTo>
                    <a:cubicBezTo>
                      <a:pt x="355302" y="867063"/>
                      <a:pt x="355302" y="863456"/>
                      <a:pt x="355753" y="860300"/>
                    </a:cubicBezTo>
                    <a:lnTo>
                      <a:pt x="355753" y="858497"/>
                    </a:lnTo>
                    <a:cubicBezTo>
                      <a:pt x="355753" y="844970"/>
                      <a:pt x="360713" y="830090"/>
                      <a:pt x="369280" y="813858"/>
                    </a:cubicBezTo>
                    <a:cubicBezTo>
                      <a:pt x="402646" y="762908"/>
                      <a:pt x="431052" y="728640"/>
                      <a:pt x="464418" y="699332"/>
                    </a:cubicBezTo>
                    <a:lnTo>
                      <a:pt x="501842" y="669573"/>
                    </a:lnTo>
                    <a:cubicBezTo>
                      <a:pt x="516271" y="659203"/>
                      <a:pt x="532503" y="648381"/>
                      <a:pt x="550989" y="637109"/>
                    </a:cubicBezTo>
                    <a:cubicBezTo>
                      <a:pt x="585257" y="616368"/>
                      <a:pt x="614565" y="617721"/>
                      <a:pt x="632150" y="622230"/>
                    </a:cubicBezTo>
                    <a:cubicBezTo>
                      <a:pt x="633502" y="622681"/>
                      <a:pt x="637560" y="624484"/>
                      <a:pt x="642971" y="630346"/>
                    </a:cubicBezTo>
                    <a:lnTo>
                      <a:pt x="610056" y="637109"/>
                    </a:lnTo>
                    <a:cubicBezTo>
                      <a:pt x="596078" y="640265"/>
                      <a:pt x="583904" y="648381"/>
                      <a:pt x="576239" y="660105"/>
                    </a:cubicBezTo>
                    <a:cubicBezTo>
                      <a:pt x="568574" y="672279"/>
                      <a:pt x="565869" y="686256"/>
                      <a:pt x="568574" y="700234"/>
                    </a:cubicBezTo>
                    <a:cubicBezTo>
                      <a:pt x="574436" y="728640"/>
                      <a:pt x="602391" y="747577"/>
                      <a:pt x="632150" y="741716"/>
                    </a:cubicBezTo>
                    <a:lnTo>
                      <a:pt x="638462" y="740363"/>
                    </a:lnTo>
                    <a:lnTo>
                      <a:pt x="638462" y="740363"/>
                    </a:lnTo>
                    <a:cubicBezTo>
                      <a:pt x="633953" y="744421"/>
                      <a:pt x="628993" y="748479"/>
                      <a:pt x="623583" y="752537"/>
                    </a:cubicBezTo>
                    <a:lnTo>
                      <a:pt x="617721" y="757046"/>
                    </a:lnTo>
                    <a:cubicBezTo>
                      <a:pt x="581199" y="786354"/>
                      <a:pt x="535659" y="822425"/>
                      <a:pt x="499137" y="863907"/>
                    </a:cubicBezTo>
                    <a:close/>
                    <a:moveTo>
                      <a:pt x="500038" y="1024424"/>
                    </a:moveTo>
                    <a:lnTo>
                      <a:pt x="531601" y="1044264"/>
                    </a:lnTo>
                    <a:lnTo>
                      <a:pt x="510409" y="1100625"/>
                    </a:lnTo>
                    <a:cubicBezTo>
                      <a:pt x="510409" y="1095665"/>
                      <a:pt x="510409" y="1090705"/>
                      <a:pt x="509507" y="1085746"/>
                    </a:cubicBezTo>
                    <a:lnTo>
                      <a:pt x="499588" y="1024875"/>
                    </a:lnTo>
                    <a:close/>
                    <a:moveTo>
                      <a:pt x="482454" y="1155634"/>
                    </a:moveTo>
                    <a:cubicBezTo>
                      <a:pt x="486963" y="1152027"/>
                      <a:pt x="491021" y="1147969"/>
                      <a:pt x="494628" y="1143911"/>
                    </a:cubicBezTo>
                    <a:lnTo>
                      <a:pt x="469378" y="1211093"/>
                    </a:lnTo>
                    <a:cubicBezTo>
                      <a:pt x="460360" y="1234991"/>
                      <a:pt x="464418" y="1261593"/>
                      <a:pt x="479297" y="1281883"/>
                    </a:cubicBezTo>
                    <a:lnTo>
                      <a:pt x="322838" y="1281883"/>
                    </a:lnTo>
                    <a:lnTo>
                      <a:pt x="482454" y="1155634"/>
                    </a:lnTo>
                    <a:close/>
                    <a:moveTo>
                      <a:pt x="535208" y="44187"/>
                    </a:moveTo>
                    <a:lnTo>
                      <a:pt x="807095" y="382356"/>
                    </a:lnTo>
                    <a:lnTo>
                      <a:pt x="804390" y="385061"/>
                    </a:lnTo>
                    <a:cubicBezTo>
                      <a:pt x="801685" y="388217"/>
                      <a:pt x="798979" y="391373"/>
                      <a:pt x="795823" y="393628"/>
                    </a:cubicBezTo>
                    <a:lnTo>
                      <a:pt x="782296" y="404449"/>
                    </a:lnTo>
                    <a:cubicBezTo>
                      <a:pt x="776435" y="402646"/>
                      <a:pt x="768319" y="401744"/>
                      <a:pt x="760654" y="402646"/>
                    </a:cubicBezTo>
                    <a:cubicBezTo>
                      <a:pt x="734051" y="406704"/>
                      <a:pt x="714663" y="430150"/>
                      <a:pt x="715565" y="457204"/>
                    </a:cubicBezTo>
                    <a:lnTo>
                      <a:pt x="481552" y="643422"/>
                    </a:lnTo>
                    <a:cubicBezTo>
                      <a:pt x="478396" y="645676"/>
                      <a:pt x="475239" y="648381"/>
                      <a:pt x="472083" y="650636"/>
                    </a:cubicBezTo>
                    <a:cubicBezTo>
                      <a:pt x="470280" y="651988"/>
                      <a:pt x="468476" y="653792"/>
                      <a:pt x="466222" y="655145"/>
                    </a:cubicBezTo>
                    <a:lnTo>
                      <a:pt x="384610" y="720975"/>
                    </a:lnTo>
                    <a:lnTo>
                      <a:pt x="384610" y="720975"/>
                    </a:lnTo>
                    <a:cubicBezTo>
                      <a:pt x="384610" y="720975"/>
                      <a:pt x="384610" y="720975"/>
                      <a:pt x="384610" y="720975"/>
                    </a:cubicBezTo>
                    <a:lnTo>
                      <a:pt x="216428" y="510860"/>
                    </a:lnTo>
                    <a:lnTo>
                      <a:pt x="113174" y="382806"/>
                    </a:lnTo>
                    <a:lnTo>
                      <a:pt x="535208" y="44187"/>
                    </a:lnTo>
                    <a:close/>
                    <a:moveTo>
                      <a:pt x="606449" y="586609"/>
                    </a:moveTo>
                    <a:lnTo>
                      <a:pt x="665516" y="539717"/>
                    </a:lnTo>
                    <a:lnTo>
                      <a:pt x="674984" y="572632"/>
                    </a:lnTo>
                    <a:lnTo>
                      <a:pt x="646578" y="591569"/>
                    </a:lnTo>
                    <a:lnTo>
                      <a:pt x="642971" y="590667"/>
                    </a:lnTo>
                    <a:cubicBezTo>
                      <a:pt x="642971" y="590667"/>
                      <a:pt x="640266" y="589766"/>
                      <a:pt x="639364" y="589766"/>
                    </a:cubicBezTo>
                    <a:cubicBezTo>
                      <a:pt x="629895" y="587511"/>
                      <a:pt x="620426" y="586609"/>
                      <a:pt x="610507" y="586609"/>
                    </a:cubicBezTo>
                    <a:cubicBezTo>
                      <a:pt x="609154" y="586609"/>
                      <a:pt x="607801" y="586609"/>
                      <a:pt x="606449" y="586609"/>
                    </a:cubicBezTo>
                    <a:close/>
                    <a:moveTo>
                      <a:pt x="692569" y="518074"/>
                    </a:moveTo>
                    <a:lnTo>
                      <a:pt x="720975" y="495529"/>
                    </a:lnTo>
                    <a:lnTo>
                      <a:pt x="738109" y="610506"/>
                    </a:lnTo>
                    <a:lnTo>
                      <a:pt x="679042" y="622681"/>
                    </a:lnTo>
                    <a:cubicBezTo>
                      <a:pt x="676788" y="619524"/>
                      <a:pt x="674533" y="616368"/>
                      <a:pt x="672279" y="613212"/>
                    </a:cubicBezTo>
                    <a:lnTo>
                      <a:pt x="702489" y="592922"/>
                    </a:lnTo>
                    <a:cubicBezTo>
                      <a:pt x="708350" y="588864"/>
                      <a:pt x="711056" y="581649"/>
                      <a:pt x="709252" y="574886"/>
                    </a:cubicBezTo>
                    <a:lnTo>
                      <a:pt x="692569" y="517623"/>
                    </a:lnTo>
                    <a:close/>
                    <a:moveTo>
                      <a:pt x="601489" y="693921"/>
                    </a:moveTo>
                    <a:cubicBezTo>
                      <a:pt x="600136" y="688511"/>
                      <a:pt x="601489" y="682649"/>
                      <a:pt x="604645" y="678140"/>
                    </a:cubicBezTo>
                    <a:cubicBezTo>
                      <a:pt x="607801" y="673631"/>
                      <a:pt x="612310" y="670024"/>
                      <a:pt x="618172" y="669122"/>
                    </a:cubicBezTo>
                    <a:lnTo>
                      <a:pt x="760203" y="639364"/>
                    </a:lnTo>
                    <a:cubicBezTo>
                      <a:pt x="768770" y="637560"/>
                      <a:pt x="774180" y="629444"/>
                      <a:pt x="772828" y="620877"/>
                    </a:cubicBezTo>
                    <a:lnTo>
                      <a:pt x="748480" y="459458"/>
                    </a:lnTo>
                    <a:cubicBezTo>
                      <a:pt x="747578" y="454047"/>
                      <a:pt x="748931" y="448186"/>
                      <a:pt x="752538" y="443677"/>
                    </a:cubicBezTo>
                    <a:cubicBezTo>
                      <a:pt x="755694" y="439168"/>
                      <a:pt x="760654" y="436012"/>
                      <a:pt x="766515" y="435561"/>
                    </a:cubicBezTo>
                    <a:cubicBezTo>
                      <a:pt x="767417" y="435561"/>
                      <a:pt x="768770" y="435561"/>
                      <a:pt x="769671" y="435561"/>
                    </a:cubicBezTo>
                    <a:cubicBezTo>
                      <a:pt x="773730" y="435561"/>
                      <a:pt x="778238" y="436913"/>
                      <a:pt x="781846" y="440070"/>
                    </a:cubicBezTo>
                    <a:cubicBezTo>
                      <a:pt x="786354" y="443677"/>
                      <a:pt x="789511" y="448186"/>
                      <a:pt x="790413" y="453596"/>
                    </a:cubicBezTo>
                    <a:lnTo>
                      <a:pt x="820171" y="650185"/>
                    </a:lnTo>
                    <a:cubicBezTo>
                      <a:pt x="821975" y="661457"/>
                      <a:pt x="814761" y="671828"/>
                      <a:pt x="803488" y="674082"/>
                    </a:cubicBezTo>
                    <a:lnTo>
                      <a:pt x="626739" y="711055"/>
                    </a:lnTo>
                    <a:cubicBezTo>
                      <a:pt x="615467" y="713310"/>
                      <a:pt x="604194" y="706095"/>
                      <a:pt x="601489" y="694823"/>
                    </a:cubicBezTo>
                    <a:close/>
                    <a:moveTo>
                      <a:pt x="888256" y="599685"/>
                    </a:moveTo>
                    <a:cubicBezTo>
                      <a:pt x="885100" y="623131"/>
                      <a:pt x="872475" y="643872"/>
                      <a:pt x="853537" y="658301"/>
                    </a:cubicBezTo>
                    <a:cubicBezTo>
                      <a:pt x="853086" y="658752"/>
                      <a:pt x="852185" y="659203"/>
                      <a:pt x="851734" y="659654"/>
                    </a:cubicBezTo>
                    <a:cubicBezTo>
                      <a:pt x="852635" y="654694"/>
                      <a:pt x="852635" y="649283"/>
                      <a:pt x="851734" y="644323"/>
                    </a:cubicBezTo>
                    <a:lnTo>
                      <a:pt x="830542" y="503645"/>
                    </a:lnTo>
                    <a:cubicBezTo>
                      <a:pt x="846774" y="509507"/>
                      <a:pt x="860752" y="519877"/>
                      <a:pt x="871573" y="533855"/>
                    </a:cubicBezTo>
                    <a:cubicBezTo>
                      <a:pt x="886001" y="552792"/>
                      <a:pt x="891863" y="576239"/>
                      <a:pt x="888707" y="599685"/>
                    </a:cubicBezTo>
                    <a:close/>
                  </a:path>
                </a:pathLst>
              </a:custGeom>
              <a:solidFill>
                <a:schemeClr val="bg1"/>
              </a:solidFill>
              <a:ln w="447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 dirty="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0625A6F-9EA0-82CA-63CF-74473D29C117}"/>
                  </a:ext>
                </a:extLst>
              </p:cNvPr>
              <p:cNvSpPr/>
              <p:nvPr/>
            </p:nvSpPr>
            <p:spPr>
              <a:xfrm>
                <a:off x="2714544" y="4730750"/>
                <a:ext cx="48675" cy="65594"/>
              </a:xfrm>
              <a:custGeom>
                <a:avLst/>
                <a:gdLst>
                  <a:gd name="connsiteX0" fmla="*/ 47559 w 48675"/>
                  <a:gd name="connsiteY0" fmla="*/ 26367 h 65594"/>
                  <a:gd name="connsiteX1" fmla="*/ 35385 w 48675"/>
                  <a:gd name="connsiteY1" fmla="*/ 1117 h 65594"/>
                  <a:gd name="connsiteX2" fmla="*/ 35385 w 48675"/>
                  <a:gd name="connsiteY2" fmla="*/ 1117 h 65594"/>
                  <a:gd name="connsiteX3" fmla="*/ 10135 w 48675"/>
                  <a:gd name="connsiteY3" fmla="*/ 13291 h 65594"/>
                  <a:gd name="connsiteX4" fmla="*/ 1117 w 48675"/>
                  <a:gd name="connsiteY4" fmla="*/ 39443 h 65594"/>
                  <a:gd name="connsiteX5" fmla="*/ 13291 w 48675"/>
                  <a:gd name="connsiteY5" fmla="*/ 64693 h 65594"/>
                  <a:gd name="connsiteX6" fmla="*/ 19604 w 48675"/>
                  <a:gd name="connsiteY6" fmla="*/ 65594 h 65594"/>
                  <a:gd name="connsiteX7" fmla="*/ 38541 w 48675"/>
                  <a:gd name="connsiteY7" fmla="*/ 52068 h 65594"/>
                  <a:gd name="connsiteX8" fmla="*/ 47559 w 48675"/>
                  <a:gd name="connsiteY8" fmla="*/ 25916 h 65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8675" h="65594">
                    <a:moveTo>
                      <a:pt x="47559" y="26367"/>
                    </a:moveTo>
                    <a:cubicBezTo>
                      <a:pt x="51166" y="15996"/>
                      <a:pt x="45755" y="4724"/>
                      <a:pt x="35385" y="1117"/>
                    </a:cubicBezTo>
                    <a:lnTo>
                      <a:pt x="35385" y="1117"/>
                    </a:lnTo>
                    <a:cubicBezTo>
                      <a:pt x="25014" y="-2490"/>
                      <a:pt x="13742" y="2921"/>
                      <a:pt x="10135" y="13291"/>
                    </a:cubicBezTo>
                    <a:lnTo>
                      <a:pt x="1117" y="39443"/>
                    </a:lnTo>
                    <a:cubicBezTo>
                      <a:pt x="-2490" y="49813"/>
                      <a:pt x="2921" y="61086"/>
                      <a:pt x="13291" y="64693"/>
                    </a:cubicBezTo>
                    <a:cubicBezTo>
                      <a:pt x="15546" y="65594"/>
                      <a:pt x="17800" y="65594"/>
                      <a:pt x="19604" y="65594"/>
                    </a:cubicBezTo>
                    <a:cubicBezTo>
                      <a:pt x="27720" y="65594"/>
                      <a:pt x="35836" y="60635"/>
                      <a:pt x="38541" y="52068"/>
                    </a:cubicBezTo>
                    <a:lnTo>
                      <a:pt x="47559" y="25916"/>
                    </a:lnTo>
                    <a:close/>
                  </a:path>
                </a:pathLst>
              </a:custGeom>
              <a:solidFill>
                <a:schemeClr val="bg1"/>
              </a:solidFill>
              <a:ln w="447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AB518F7F-D2A4-73C4-315C-CC4F5CE5FE6D}"/>
                  </a:ext>
                </a:extLst>
              </p:cNvPr>
              <p:cNvSpPr/>
              <p:nvPr/>
            </p:nvSpPr>
            <p:spPr>
              <a:xfrm>
                <a:off x="2751703" y="4768360"/>
                <a:ext cx="78695" cy="58193"/>
              </a:xfrm>
              <a:custGeom>
                <a:avLst/>
                <a:gdLst>
                  <a:gd name="connsiteX0" fmla="*/ 76680 w 78695"/>
                  <a:gd name="connsiteY0" fmla="*/ 11301 h 58193"/>
                  <a:gd name="connsiteX1" fmla="*/ 76680 w 78695"/>
                  <a:gd name="connsiteY1" fmla="*/ 11301 h 58193"/>
                  <a:gd name="connsiteX2" fmla="*/ 50078 w 78695"/>
                  <a:gd name="connsiteY2" fmla="*/ 1833 h 58193"/>
                  <a:gd name="connsiteX3" fmla="*/ 11301 w 78695"/>
                  <a:gd name="connsiteY3" fmla="*/ 20319 h 58193"/>
                  <a:gd name="connsiteX4" fmla="*/ 1833 w 78695"/>
                  <a:gd name="connsiteY4" fmla="*/ 46922 h 58193"/>
                  <a:gd name="connsiteX5" fmla="*/ 13105 w 78695"/>
                  <a:gd name="connsiteY5" fmla="*/ 57292 h 58193"/>
                  <a:gd name="connsiteX6" fmla="*/ 19868 w 78695"/>
                  <a:gd name="connsiteY6" fmla="*/ 58194 h 58193"/>
                  <a:gd name="connsiteX7" fmla="*/ 28435 w 78695"/>
                  <a:gd name="connsiteY7" fmla="*/ 56390 h 58193"/>
                  <a:gd name="connsiteX8" fmla="*/ 67212 w 78695"/>
                  <a:gd name="connsiteY8" fmla="*/ 37904 h 58193"/>
                  <a:gd name="connsiteX9" fmla="*/ 77582 w 78695"/>
                  <a:gd name="connsiteY9" fmla="*/ 26631 h 58193"/>
                  <a:gd name="connsiteX10" fmla="*/ 76680 w 78695"/>
                  <a:gd name="connsiteY10" fmla="*/ 11301 h 58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8695" h="58193">
                    <a:moveTo>
                      <a:pt x="76680" y="11301"/>
                    </a:moveTo>
                    <a:lnTo>
                      <a:pt x="76680" y="11301"/>
                    </a:lnTo>
                    <a:cubicBezTo>
                      <a:pt x="72172" y="1382"/>
                      <a:pt x="59997" y="-2676"/>
                      <a:pt x="50078" y="1833"/>
                    </a:cubicBezTo>
                    <a:lnTo>
                      <a:pt x="11301" y="20319"/>
                    </a:lnTo>
                    <a:cubicBezTo>
                      <a:pt x="1382" y="25279"/>
                      <a:pt x="-2676" y="37002"/>
                      <a:pt x="1833" y="46922"/>
                    </a:cubicBezTo>
                    <a:cubicBezTo>
                      <a:pt x="4087" y="51881"/>
                      <a:pt x="8145" y="55489"/>
                      <a:pt x="13105" y="57292"/>
                    </a:cubicBezTo>
                    <a:cubicBezTo>
                      <a:pt x="15359" y="58194"/>
                      <a:pt x="17614" y="58194"/>
                      <a:pt x="19868" y="58194"/>
                    </a:cubicBezTo>
                    <a:cubicBezTo>
                      <a:pt x="23024" y="58194"/>
                      <a:pt x="25730" y="57743"/>
                      <a:pt x="28435" y="56390"/>
                    </a:cubicBezTo>
                    <a:lnTo>
                      <a:pt x="67212" y="37904"/>
                    </a:lnTo>
                    <a:cubicBezTo>
                      <a:pt x="72172" y="35649"/>
                      <a:pt x="75779" y="31591"/>
                      <a:pt x="77582" y="26631"/>
                    </a:cubicBezTo>
                    <a:cubicBezTo>
                      <a:pt x="79386" y="21672"/>
                      <a:pt x="78935" y="16261"/>
                      <a:pt x="76680" y="11301"/>
                    </a:cubicBezTo>
                    <a:close/>
                  </a:path>
                </a:pathLst>
              </a:custGeom>
              <a:solidFill>
                <a:schemeClr val="bg1"/>
              </a:solidFill>
              <a:ln w="447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A37E890E-D320-5C2C-9277-D1C953B469A1}"/>
                  </a:ext>
                </a:extLst>
              </p:cNvPr>
              <p:cNvSpPr/>
              <p:nvPr/>
            </p:nvSpPr>
            <p:spPr>
              <a:xfrm>
                <a:off x="2747914" y="4837160"/>
                <a:ext cx="66256" cy="48460"/>
              </a:xfrm>
              <a:custGeom>
                <a:avLst/>
                <a:gdLst>
                  <a:gd name="connsiteX0" fmla="*/ 52514 w 66256"/>
                  <a:gd name="connsiteY0" fmla="*/ 10135 h 48460"/>
                  <a:gd name="connsiteX1" fmla="*/ 26363 w 66256"/>
                  <a:gd name="connsiteY1" fmla="*/ 1117 h 48460"/>
                  <a:gd name="connsiteX2" fmla="*/ 1113 w 66256"/>
                  <a:gd name="connsiteY2" fmla="*/ 13291 h 48460"/>
                  <a:gd name="connsiteX3" fmla="*/ 2015 w 66256"/>
                  <a:gd name="connsiteY3" fmla="*/ 28621 h 48460"/>
                  <a:gd name="connsiteX4" fmla="*/ 13287 w 66256"/>
                  <a:gd name="connsiteY4" fmla="*/ 38541 h 48460"/>
                  <a:gd name="connsiteX5" fmla="*/ 39439 w 66256"/>
                  <a:gd name="connsiteY5" fmla="*/ 47559 h 48460"/>
                  <a:gd name="connsiteX6" fmla="*/ 46202 w 66256"/>
                  <a:gd name="connsiteY6" fmla="*/ 48461 h 48460"/>
                  <a:gd name="connsiteX7" fmla="*/ 65139 w 66256"/>
                  <a:gd name="connsiteY7" fmla="*/ 34934 h 48460"/>
                  <a:gd name="connsiteX8" fmla="*/ 52965 w 66256"/>
                  <a:gd name="connsiteY8" fmla="*/ 9684 h 4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6256" h="48460">
                    <a:moveTo>
                      <a:pt x="52514" y="10135"/>
                    </a:moveTo>
                    <a:lnTo>
                      <a:pt x="26363" y="1117"/>
                    </a:lnTo>
                    <a:cubicBezTo>
                      <a:pt x="15992" y="-2490"/>
                      <a:pt x="4720" y="2921"/>
                      <a:pt x="1113" y="13291"/>
                    </a:cubicBezTo>
                    <a:cubicBezTo>
                      <a:pt x="-691" y="18251"/>
                      <a:pt x="-240" y="23662"/>
                      <a:pt x="2015" y="28621"/>
                    </a:cubicBezTo>
                    <a:cubicBezTo>
                      <a:pt x="4269" y="33581"/>
                      <a:pt x="8327" y="36737"/>
                      <a:pt x="13287" y="38541"/>
                    </a:cubicBezTo>
                    <a:lnTo>
                      <a:pt x="39439" y="47559"/>
                    </a:lnTo>
                    <a:cubicBezTo>
                      <a:pt x="39439" y="47559"/>
                      <a:pt x="43948" y="48461"/>
                      <a:pt x="46202" y="48461"/>
                    </a:cubicBezTo>
                    <a:cubicBezTo>
                      <a:pt x="54318" y="48461"/>
                      <a:pt x="61983" y="43501"/>
                      <a:pt x="65139" y="34934"/>
                    </a:cubicBezTo>
                    <a:cubicBezTo>
                      <a:pt x="68747" y="24563"/>
                      <a:pt x="63336" y="13291"/>
                      <a:pt x="52965" y="9684"/>
                    </a:cubicBezTo>
                    <a:close/>
                  </a:path>
                </a:pathLst>
              </a:custGeom>
              <a:solidFill>
                <a:schemeClr val="bg1"/>
              </a:solidFill>
              <a:ln w="447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</p:grpSp>
      </p:grpSp>
      <p:pic>
        <p:nvPicPr>
          <p:cNvPr id="30" name="Graphic 29" descr="Clock outline">
            <a:extLst>
              <a:ext uri="{FF2B5EF4-FFF2-40B4-BE49-F238E27FC236}">
                <a16:creationId xmlns:a16="http://schemas.microsoft.com/office/drawing/2014/main" id="{CBA8BA0B-E67C-C97D-CE39-A892B15EE8EB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567888" y="28894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467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228EE3-2066-36A8-7F14-1B4D289DA1E7}"/>
              </a:ext>
            </a:extLst>
          </p:cNvPr>
          <p:cNvSpPr txBox="1">
            <a:spLocks/>
          </p:cNvSpPr>
          <p:nvPr/>
        </p:nvSpPr>
        <p:spPr>
          <a:xfrm>
            <a:off x="274319" y="6135939"/>
            <a:ext cx="8040121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endParaRPr lang="en-GB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 findings From patients and organizations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8162" y="696730"/>
            <a:ext cx="6276705" cy="213369"/>
          </a:xfrm>
        </p:spPr>
        <p:txBody>
          <a:bodyPr/>
          <a:lstStyle/>
          <a:p>
            <a:r>
              <a:rPr lang="en-GB" altLang="en-US" dirty="0"/>
              <a:t>Interview findings</a:t>
            </a:r>
            <a:r>
              <a:rPr lang="en-GB" dirty="0"/>
              <a:t> From patients and organizations</a:t>
            </a:r>
            <a:endParaRPr lang="en-US" alt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BA5975C-5BC4-4304-E619-A9AE9DB2AD35}"/>
              </a:ext>
            </a:extLst>
          </p:cNvPr>
          <p:cNvGrpSpPr/>
          <p:nvPr/>
        </p:nvGrpSpPr>
        <p:grpSpPr>
          <a:xfrm>
            <a:off x="838198" y="2755586"/>
            <a:ext cx="5032249" cy="2610737"/>
            <a:chOff x="538162" y="2005800"/>
            <a:chExt cx="5419985" cy="261073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6C42ADC-C8C5-B4BC-B7C9-20B772E90D9F}"/>
                </a:ext>
              </a:extLst>
            </p:cNvPr>
            <p:cNvSpPr txBox="1"/>
            <p:nvPr/>
          </p:nvSpPr>
          <p:spPr>
            <a:xfrm>
              <a:off x="1216090" y="4216427"/>
              <a:ext cx="40641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/>
                <a:t>Patient</a:t>
              </a:r>
              <a:endParaRPr lang="en-US" sz="2000" b="1" dirty="0"/>
            </a:p>
          </p:txBody>
        </p:sp>
        <p:sp>
          <p:nvSpPr>
            <p:cNvPr id="8" name="Speech Bubble: Rectangle 7">
              <a:extLst>
                <a:ext uri="{FF2B5EF4-FFF2-40B4-BE49-F238E27FC236}">
                  <a16:creationId xmlns:a16="http://schemas.microsoft.com/office/drawing/2014/main" id="{D66F4AF8-247F-7597-459D-7D452581C7EB}"/>
                </a:ext>
              </a:extLst>
            </p:cNvPr>
            <p:cNvSpPr/>
            <p:nvPr/>
          </p:nvSpPr>
          <p:spPr>
            <a:xfrm flipH="1">
              <a:off x="538162" y="2005800"/>
              <a:ext cx="5419985" cy="1872756"/>
            </a:xfrm>
            <a:prstGeom prst="wedgeRectCallout">
              <a:avLst>
                <a:gd name="adj1" fmla="val 5445"/>
                <a:gd name="adj2" fmla="val 66464"/>
              </a:avLst>
            </a:prstGeom>
            <a:solidFill>
              <a:srgbClr val="E0F9FF"/>
            </a:solidFill>
            <a:ln w="19050">
              <a:solidFill>
                <a:srgbClr val="2B49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>
                  <a:solidFill>
                    <a:schemeClr val="tx1"/>
                  </a:solidFill>
                </a:rPr>
                <a:t>“If patients had access to their whole medical record this could reduce the time to diagnosis…it took over 16 centers [hospitals or clinics] for my two brothers and I to receive a diagnosis”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911600E-8FCE-EB30-8787-33411D4C29E6}"/>
              </a:ext>
            </a:extLst>
          </p:cNvPr>
          <p:cNvSpPr txBox="1"/>
          <p:nvPr/>
        </p:nvSpPr>
        <p:spPr>
          <a:xfrm>
            <a:off x="565200" y="1344505"/>
            <a:ext cx="11074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>
                <a:latin typeface="+mn-lt"/>
              </a:rPr>
              <a:t>Interview </a:t>
            </a:r>
            <a:r>
              <a:rPr lang="en-GB" sz="2000" b="1" dirty="0" err="1"/>
              <a:t>f</a:t>
            </a:r>
            <a:r>
              <a:rPr lang="en-GB" sz="2000" b="1" dirty="0" err="1">
                <a:latin typeface="+mn-lt"/>
              </a:rPr>
              <a:t>indings</a:t>
            </a:r>
            <a:r>
              <a:rPr lang="en-GB" sz="2000" b="1" baseline="30000" dirty="0" err="1">
                <a:latin typeface="+mn-lt"/>
              </a:rPr>
              <a:t>a</a:t>
            </a:r>
            <a:r>
              <a:rPr lang="en-GB" sz="2000" b="1" dirty="0">
                <a:latin typeface="+mn-lt"/>
              </a:rPr>
              <a:t> from patients and patient advocacy organizations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DB060B-68AB-BE9A-8669-D7503337F3C5}"/>
              </a:ext>
            </a:extLst>
          </p:cNvPr>
          <p:cNvGrpSpPr/>
          <p:nvPr/>
        </p:nvGrpSpPr>
        <p:grpSpPr>
          <a:xfrm>
            <a:off x="6321551" y="2755586"/>
            <a:ext cx="5032249" cy="2632849"/>
            <a:chOff x="6219242" y="3804040"/>
            <a:chExt cx="5420308" cy="263284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614F635-595E-F28A-F5B5-F47AA3E81E8B}"/>
                </a:ext>
              </a:extLst>
            </p:cNvPr>
            <p:cNvSpPr txBox="1"/>
            <p:nvPr/>
          </p:nvSpPr>
          <p:spPr>
            <a:xfrm>
              <a:off x="6897332" y="6036779"/>
              <a:ext cx="40641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/>
                <a:t>Patient advocacy organization</a:t>
              </a:r>
              <a:endParaRPr lang="en-US" sz="2000" b="1" dirty="0"/>
            </a:p>
          </p:txBody>
        </p:sp>
        <p:sp>
          <p:nvSpPr>
            <p:cNvPr id="13" name="Speech Bubble: Rectangle 12">
              <a:extLst>
                <a:ext uri="{FF2B5EF4-FFF2-40B4-BE49-F238E27FC236}">
                  <a16:creationId xmlns:a16="http://schemas.microsoft.com/office/drawing/2014/main" id="{3ADAA10A-FCC2-AEA6-0A3C-D2B6A3E87F87}"/>
                </a:ext>
              </a:extLst>
            </p:cNvPr>
            <p:cNvSpPr/>
            <p:nvPr/>
          </p:nvSpPr>
          <p:spPr>
            <a:xfrm flipH="1">
              <a:off x="6219242" y="3804040"/>
              <a:ext cx="5420308" cy="1872756"/>
            </a:xfrm>
            <a:prstGeom prst="wedgeRectCallout">
              <a:avLst>
                <a:gd name="adj1" fmla="val -4922"/>
                <a:gd name="adj2" fmla="val 68887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i="1" dirty="0">
                  <a:solidFill>
                    <a:schemeClr val="tx1"/>
                  </a:solidFill>
                </a:rPr>
                <a:t>“The starting point is conducting research that honors the perspective of patients as much as it honors clinicians... patients are the greatest untapped resource in healthcare” </a:t>
              </a:r>
              <a:endParaRPr lang="en-US" sz="20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80C1FE6C-6C4E-438B-6B1C-2D4C0B889D48}"/>
              </a:ext>
            </a:extLst>
          </p:cNvPr>
          <p:cNvGrpSpPr/>
          <p:nvPr/>
        </p:nvGrpSpPr>
        <p:grpSpPr>
          <a:xfrm>
            <a:off x="11340242" y="1013558"/>
            <a:ext cx="554560" cy="862094"/>
            <a:chOff x="6626501" y="1933281"/>
            <a:chExt cx="740652" cy="1228464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89A6A211-1BE8-397F-BAEA-69DA02CBF25C}"/>
                </a:ext>
              </a:extLst>
            </p:cNvPr>
            <p:cNvGrpSpPr/>
            <p:nvPr/>
          </p:nvGrpSpPr>
          <p:grpSpPr>
            <a:xfrm>
              <a:off x="6626501" y="1933281"/>
              <a:ext cx="560441" cy="1228464"/>
              <a:chOff x="10788635" y="2549052"/>
              <a:chExt cx="560441" cy="1228464"/>
            </a:xfrm>
          </p:grpSpPr>
          <p:grpSp>
            <p:nvGrpSpPr>
              <p:cNvPr id="91" name="Graphic 175">
                <a:extLst>
                  <a:ext uri="{FF2B5EF4-FFF2-40B4-BE49-F238E27FC236}">
                    <a16:creationId xmlns:a16="http://schemas.microsoft.com/office/drawing/2014/main" id="{B9E81D34-498D-BDD8-C865-859B004E0C34}"/>
                  </a:ext>
                </a:extLst>
              </p:cNvPr>
              <p:cNvGrpSpPr/>
              <p:nvPr/>
            </p:nvGrpSpPr>
            <p:grpSpPr>
              <a:xfrm>
                <a:off x="10821462" y="2582671"/>
                <a:ext cx="494786" cy="1159249"/>
                <a:chOff x="10821462" y="2582671"/>
                <a:chExt cx="494786" cy="1159249"/>
              </a:xfrm>
              <a:solidFill>
                <a:srgbClr val="FFFFFF"/>
              </a:solidFill>
            </p:grpSpPr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1DF9D092-CB33-EDC9-DD9F-0B308DDE0929}"/>
                    </a:ext>
                  </a:extLst>
                </p:cNvPr>
                <p:cNvSpPr/>
                <p:nvPr/>
              </p:nvSpPr>
              <p:spPr>
                <a:xfrm>
                  <a:off x="10944467" y="2582671"/>
                  <a:ext cx="248382" cy="248382"/>
                </a:xfrm>
                <a:custGeom>
                  <a:avLst/>
                  <a:gdLst>
                    <a:gd name="connsiteX0" fmla="*/ 124191 w 248382"/>
                    <a:gd name="connsiteY0" fmla="*/ 248382 h 248382"/>
                    <a:gd name="connsiteX1" fmla="*/ 248382 w 248382"/>
                    <a:gd name="connsiteY1" fmla="*/ 124191 h 248382"/>
                    <a:gd name="connsiteX2" fmla="*/ 124191 w 248382"/>
                    <a:gd name="connsiteY2" fmla="*/ 0 h 248382"/>
                    <a:gd name="connsiteX3" fmla="*/ 0 w 248382"/>
                    <a:gd name="connsiteY3" fmla="*/ 124191 h 248382"/>
                    <a:gd name="connsiteX4" fmla="*/ 124191 w 248382"/>
                    <a:gd name="connsiteY4" fmla="*/ 248382 h 2483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8382" h="248382">
                      <a:moveTo>
                        <a:pt x="124191" y="248382"/>
                      </a:moveTo>
                      <a:cubicBezTo>
                        <a:pt x="192615" y="248382"/>
                        <a:pt x="248382" y="192615"/>
                        <a:pt x="248382" y="124191"/>
                      </a:cubicBezTo>
                      <a:cubicBezTo>
                        <a:pt x="248382" y="55767"/>
                        <a:pt x="193010" y="0"/>
                        <a:pt x="124191" y="0"/>
                      </a:cubicBezTo>
                      <a:cubicBezTo>
                        <a:pt x="55372" y="0"/>
                        <a:pt x="0" y="55767"/>
                        <a:pt x="0" y="124191"/>
                      </a:cubicBezTo>
                      <a:cubicBezTo>
                        <a:pt x="0" y="192615"/>
                        <a:pt x="55767" y="248382"/>
                        <a:pt x="124191" y="24838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012887E7-8A6D-21C3-E6AD-182BCBA060B4}"/>
                    </a:ext>
                  </a:extLst>
                </p:cNvPr>
                <p:cNvSpPr/>
                <p:nvPr/>
              </p:nvSpPr>
              <p:spPr>
                <a:xfrm>
                  <a:off x="10821462" y="2900268"/>
                  <a:ext cx="494786" cy="841652"/>
                </a:xfrm>
                <a:custGeom>
                  <a:avLst/>
                  <a:gdLst>
                    <a:gd name="connsiteX0" fmla="*/ 433878 w 494786"/>
                    <a:gd name="connsiteY0" fmla="*/ 75543 h 841652"/>
                    <a:gd name="connsiteX1" fmla="*/ 361894 w 494786"/>
                    <a:gd name="connsiteY1" fmla="*/ 3164 h 841652"/>
                    <a:gd name="connsiteX2" fmla="*/ 357939 w 494786"/>
                    <a:gd name="connsiteY2" fmla="*/ 1978 h 841652"/>
                    <a:gd name="connsiteX3" fmla="*/ 348051 w 494786"/>
                    <a:gd name="connsiteY3" fmla="*/ 0 h 841652"/>
                    <a:gd name="connsiteX4" fmla="*/ 146735 w 494786"/>
                    <a:gd name="connsiteY4" fmla="*/ 0 h 841652"/>
                    <a:gd name="connsiteX5" fmla="*/ 139616 w 494786"/>
                    <a:gd name="connsiteY5" fmla="*/ 1187 h 841652"/>
                    <a:gd name="connsiteX6" fmla="*/ 136452 w 494786"/>
                    <a:gd name="connsiteY6" fmla="*/ 1978 h 841652"/>
                    <a:gd name="connsiteX7" fmla="*/ 132892 w 494786"/>
                    <a:gd name="connsiteY7" fmla="*/ 2769 h 841652"/>
                    <a:gd name="connsiteX8" fmla="*/ 60909 w 494786"/>
                    <a:gd name="connsiteY8" fmla="*/ 75148 h 841652"/>
                    <a:gd name="connsiteX9" fmla="*/ 0 w 494786"/>
                    <a:gd name="connsiteY9" fmla="*/ 395118 h 841652"/>
                    <a:gd name="connsiteX10" fmla="*/ 0 w 494786"/>
                    <a:gd name="connsiteY10" fmla="*/ 429132 h 841652"/>
                    <a:gd name="connsiteX11" fmla="*/ 26104 w 494786"/>
                    <a:gd name="connsiteY11" fmla="*/ 456027 h 841652"/>
                    <a:gd name="connsiteX12" fmla="*/ 66051 w 494786"/>
                    <a:gd name="connsiteY12" fmla="*/ 449303 h 841652"/>
                    <a:gd name="connsiteX13" fmla="*/ 76729 w 494786"/>
                    <a:gd name="connsiteY13" fmla="*/ 431109 h 841652"/>
                    <a:gd name="connsiteX14" fmla="*/ 76729 w 494786"/>
                    <a:gd name="connsiteY14" fmla="*/ 387999 h 841652"/>
                    <a:gd name="connsiteX15" fmla="*/ 76729 w 494786"/>
                    <a:gd name="connsiteY15" fmla="*/ 378506 h 841652"/>
                    <a:gd name="connsiteX16" fmla="*/ 109953 w 494786"/>
                    <a:gd name="connsiteY16" fmla="*/ 151086 h 841652"/>
                    <a:gd name="connsiteX17" fmla="*/ 118258 w 494786"/>
                    <a:gd name="connsiteY17" fmla="*/ 147922 h 841652"/>
                    <a:gd name="connsiteX18" fmla="*/ 122609 w 494786"/>
                    <a:gd name="connsiteY18" fmla="*/ 792609 h 841652"/>
                    <a:gd name="connsiteX19" fmla="*/ 170466 w 494786"/>
                    <a:gd name="connsiteY19" fmla="*/ 841652 h 841652"/>
                    <a:gd name="connsiteX20" fmla="*/ 218323 w 494786"/>
                    <a:gd name="connsiteY20" fmla="*/ 792609 h 841652"/>
                    <a:gd name="connsiteX21" fmla="*/ 218323 w 494786"/>
                    <a:gd name="connsiteY21" fmla="*/ 493205 h 841652"/>
                    <a:gd name="connsiteX22" fmla="*/ 275672 w 494786"/>
                    <a:gd name="connsiteY22" fmla="*/ 493205 h 841652"/>
                    <a:gd name="connsiteX23" fmla="*/ 275672 w 494786"/>
                    <a:gd name="connsiteY23" fmla="*/ 792609 h 841652"/>
                    <a:gd name="connsiteX24" fmla="*/ 323530 w 494786"/>
                    <a:gd name="connsiteY24" fmla="*/ 841652 h 841652"/>
                    <a:gd name="connsiteX25" fmla="*/ 371387 w 494786"/>
                    <a:gd name="connsiteY25" fmla="*/ 792609 h 841652"/>
                    <a:gd name="connsiteX26" fmla="*/ 377319 w 494786"/>
                    <a:gd name="connsiteY26" fmla="*/ 142780 h 841652"/>
                    <a:gd name="connsiteX27" fmla="*/ 384439 w 494786"/>
                    <a:gd name="connsiteY27" fmla="*/ 145944 h 841652"/>
                    <a:gd name="connsiteX28" fmla="*/ 418057 w 494786"/>
                    <a:gd name="connsiteY28" fmla="*/ 395118 h 841652"/>
                    <a:gd name="connsiteX29" fmla="*/ 418057 w 494786"/>
                    <a:gd name="connsiteY29" fmla="*/ 408170 h 841652"/>
                    <a:gd name="connsiteX30" fmla="*/ 418057 w 494786"/>
                    <a:gd name="connsiteY30" fmla="*/ 429923 h 841652"/>
                    <a:gd name="connsiteX31" fmla="*/ 429527 w 494786"/>
                    <a:gd name="connsiteY31" fmla="*/ 456422 h 841652"/>
                    <a:gd name="connsiteX32" fmla="*/ 475802 w 494786"/>
                    <a:gd name="connsiteY32" fmla="*/ 460377 h 841652"/>
                    <a:gd name="connsiteX33" fmla="*/ 494787 w 494786"/>
                    <a:gd name="connsiteY33" fmla="*/ 429132 h 841652"/>
                    <a:gd name="connsiteX34" fmla="*/ 494787 w 494786"/>
                    <a:gd name="connsiteY34" fmla="*/ 395118 h 841652"/>
                    <a:gd name="connsiteX35" fmla="*/ 433878 w 494786"/>
                    <a:gd name="connsiteY35" fmla="*/ 75148 h 841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494786" h="841652">
                      <a:moveTo>
                        <a:pt x="433878" y="75543"/>
                      </a:moveTo>
                      <a:cubicBezTo>
                        <a:pt x="405796" y="25708"/>
                        <a:pt x="371782" y="5933"/>
                        <a:pt x="361894" y="3164"/>
                      </a:cubicBezTo>
                      <a:cubicBezTo>
                        <a:pt x="359917" y="2373"/>
                        <a:pt x="358730" y="2373"/>
                        <a:pt x="357939" y="1978"/>
                      </a:cubicBezTo>
                      <a:cubicBezTo>
                        <a:pt x="352402" y="396"/>
                        <a:pt x="350029" y="0"/>
                        <a:pt x="348051" y="0"/>
                      </a:cubicBezTo>
                      <a:lnTo>
                        <a:pt x="146735" y="0"/>
                      </a:lnTo>
                      <a:cubicBezTo>
                        <a:pt x="144362" y="0"/>
                        <a:pt x="141989" y="396"/>
                        <a:pt x="139616" y="1187"/>
                      </a:cubicBezTo>
                      <a:lnTo>
                        <a:pt x="136452" y="1978"/>
                      </a:lnTo>
                      <a:cubicBezTo>
                        <a:pt x="136452" y="1978"/>
                        <a:pt x="134079" y="2373"/>
                        <a:pt x="132892" y="2769"/>
                      </a:cubicBezTo>
                      <a:cubicBezTo>
                        <a:pt x="128937" y="3955"/>
                        <a:pt x="93341" y="17007"/>
                        <a:pt x="60909" y="75148"/>
                      </a:cubicBezTo>
                      <a:cubicBezTo>
                        <a:pt x="20567" y="146735"/>
                        <a:pt x="0" y="254315"/>
                        <a:pt x="0" y="395118"/>
                      </a:cubicBezTo>
                      <a:cubicBezTo>
                        <a:pt x="0" y="406192"/>
                        <a:pt x="0" y="417662"/>
                        <a:pt x="0" y="429132"/>
                      </a:cubicBezTo>
                      <a:cubicBezTo>
                        <a:pt x="396" y="445743"/>
                        <a:pt x="15029" y="452072"/>
                        <a:pt x="26104" y="456027"/>
                      </a:cubicBezTo>
                      <a:cubicBezTo>
                        <a:pt x="39156" y="460377"/>
                        <a:pt x="54976" y="457609"/>
                        <a:pt x="66051" y="449303"/>
                      </a:cubicBezTo>
                      <a:cubicBezTo>
                        <a:pt x="73170" y="444161"/>
                        <a:pt x="76729" y="437438"/>
                        <a:pt x="76729" y="431109"/>
                      </a:cubicBezTo>
                      <a:cubicBezTo>
                        <a:pt x="76729" y="422408"/>
                        <a:pt x="76729" y="401446"/>
                        <a:pt x="76729" y="387999"/>
                      </a:cubicBezTo>
                      <a:lnTo>
                        <a:pt x="76729" y="378506"/>
                      </a:lnTo>
                      <a:cubicBezTo>
                        <a:pt x="76729" y="278441"/>
                        <a:pt x="85826" y="216346"/>
                        <a:pt x="109953" y="151086"/>
                      </a:cubicBezTo>
                      <a:lnTo>
                        <a:pt x="118258" y="147922"/>
                      </a:lnTo>
                      <a:lnTo>
                        <a:pt x="122609" y="792609"/>
                      </a:lnTo>
                      <a:cubicBezTo>
                        <a:pt x="122609" y="819503"/>
                        <a:pt x="143967" y="841652"/>
                        <a:pt x="170466" y="841652"/>
                      </a:cubicBezTo>
                      <a:cubicBezTo>
                        <a:pt x="196965" y="841652"/>
                        <a:pt x="218323" y="819899"/>
                        <a:pt x="218323" y="792609"/>
                      </a:cubicBezTo>
                      <a:lnTo>
                        <a:pt x="218323" y="493205"/>
                      </a:lnTo>
                      <a:lnTo>
                        <a:pt x="275672" y="493205"/>
                      </a:lnTo>
                      <a:lnTo>
                        <a:pt x="275672" y="792609"/>
                      </a:lnTo>
                      <a:cubicBezTo>
                        <a:pt x="275672" y="819503"/>
                        <a:pt x="297030" y="841652"/>
                        <a:pt x="323530" y="841652"/>
                      </a:cubicBezTo>
                      <a:cubicBezTo>
                        <a:pt x="350029" y="841652"/>
                        <a:pt x="371387" y="819899"/>
                        <a:pt x="371387" y="792609"/>
                      </a:cubicBezTo>
                      <a:lnTo>
                        <a:pt x="377319" y="142780"/>
                      </a:lnTo>
                      <a:lnTo>
                        <a:pt x="384439" y="145944"/>
                      </a:lnTo>
                      <a:cubicBezTo>
                        <a:pt x="406983" y="206853"/>
                        <a:pt x="418057" y="288329"/>
                        <a:pt x="418057" y="395118"/>
                      </a:cubicBezTo>
                      <a:cubicBezTo>
                        <a:pt x="418057" y="399468"/>
                        <a:pt x="418057" y="403819"/>
                        <a:pt x="418057" y="408170"/>
                      </a:cubicBezTo>
                      <a:cubicBezTo>
                        <a:pt x="418057" y="415289"/>
                        <a:pt x="418057" y="422408"/>
                        <a:pt x="418057" y="429923"/>
                      </a:cubicBezTo>
                      <a:cubicBezTo>
                        <a:pt x="418057" y="435460"/>
                        <a:pt x="419244" y="449303"/>
                        <a:pt x="429527" y="456422"/>
                      </a:cubicBezTo>
                      <a:cubicBezTo>
                        <a:pt x="442579" y="465519"/>
                        <a:pt x="465519" y="464728"/>
                        <a:pt x="475802" y="460377"/>
                      </a:cubicBezTo>
                      <a:cubicBezTo>
                        <a:pt x="487272" y="455236"/>
                        <a:pt x="494391" y="443370"/>
                        <a:pt x="494787" y="429132"/>
                      </a:cubicBezTo>
                      <a:cubicBezTo>
                        <a:pt x="494787" y="417662"/>
                        <a:pt x="494787" y="406192"/>
                        <a:pt x="494787" y="395118"/>
                      </a:cubicBezTo>
                      <a:cubicBezTo>
                        <a:pt x="494787" y="254315"/>
                        <a:pt x="474220" y="146735"/>
                        <a:pt x="433878" y="7514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26A7711-D21B-3C5A-405C-ABBD58A9A57B}"/>
                  </a:ext>
                </a:extLst>
              </p:cNvPr>
              <p:cNvGrpSpPr/>
              <p:nvPr/>
            </p:nvGrpSpPr>
            <p:grpSpPr>
              <a:xfrm>
                <a:off x="10788635" y="2549052"/>
                <a:ext cx="560441" cy="1228464"/>
                <a:chOff x="10788635" y="2549052"/>
                <a:chExt cx="560441" cy="1228464"/>
              </a:xfrm>
            </p:grpSpPr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FE8801F7-4F2E-F3B8-89E7-A883C8DF1228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FAD713BE-755A-C25D-AE66-0DDFF4ECAA4A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noFill/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BEE23917-999E-7C90-3128-C65810885F55}"/>
                    </a:ext>
                  </a:extLst>
                </p:cNvPr>
                <p:cNvSpPr/>
                <p:nvPr/>
              </p:nvSpPr>
              <p:spPr>
                <a:xfrm>
                  <a:off x="10788635" y="2549052"/>
                  <a:ext cx="560441" cy="1228464"/>
                </a:xfrm>
                <a:custGeom>
                  <a:avLst/>
                  <a:gdLst>
                    <a:gd name="connsiteX0" fmla="*/ 560442 w 560441"/>
                    <a:gd name="connsiteY0" fmla="*/ 746729 h 1228464"/>
                    <a:gd name="connsiteX1" fmla="*/ 495578 w 560441"/>
                    <a:gd name="connsiteY1" fmla="*/ 410543 h 1228464"/>
                    <a:gd name="connsiteX2" fmla="*/ 405796 w 560441"/>
                    <a:gd name="connsiteY2" fmla="*/ 323134 h 1228464"/>
                    <a:gd name="connsiteX3" fmla="*/ 404610 w 560441"/>
                    <a:gd name="connsiteY3" fmla="*/ 323134 h 1228464"/>
                    <a:gd name="connsiteX4" fmla="*/ 400655 w 560441"/>
                    <a:gd name="connsiteY4" fmla="*/ 321552 h 1228464"/>
                    <a:gd name="connsiteX5" fmla="*/ 398281 w 560441"/>
                    <a:gd name="connsiteY5" fmla="*/ 320761 h 1228464"/>
                    <a:gd name="connsiteX6" fmla="*/ 380879 w 560441"/>
                    <a:gd name="connsiteY6" fmla="*/ 317993 h 1228464"/>
                    <a:gd name="connsiteX7" fmla="*/ 288329 w 560441"/>
                    <a:gd name="connsiteY7" fmla="*/ 317993 h 1228464"/>
                    <a:gd name="connsiteX8" fmla="*/ 322739 w 560441"/>
                    <a:gd name="connsiteY8" fmla="*/ 308105 h 1228464"/>
                    <a:gd name="connsiteX9" fmla="*/ 437833 w 560441"/>
                    <a:gd name="connsiteY9" fmla="*/ 157414 h 1228464"/>
                    <a:gd name="connsiteX10" fmla="*/ 280419 w 560441"/>
                    <a:gd name="connsiteY10" fmla="*/ 0 h 1228464"/>
                    <a:gd name="connsiteX11" fmla="*/ 122609 w 560441"/>
                    <a:gd name="connsiteY11" fmla="*/ 157810 h 1228464"/>
                    <a:gd name="connsiteX12" fmla="*/ 237703 w 560441"/>
                    <a:gd name="connsiteY12" fmla="*/ 308500 h 1228464"/>
                    <a:gd name="connsiteX13" fmla="*/ 272113 w 560441"/>
                    <a:gd name="connsiteY13" fmla="*/ 318388 h 1228464"/>
                    <a:gd name="connsiteX14" fmla="*/ 179563 w 560441"/>
                    <a:gd name="connsiteY14" fmla="*/ 318388 h 1228464"/>
                    <a:gd name="connsiteX15" fmla="*/ 164533 w 560441"/>
                    <a:gd name="connsiteY15" fmla="*/ 320761 h 1228464"/>
                    <a:gd name="connsiteX16" fmla="*/ 156623 w 560441"/>
                    <a:gd name="connsiteY16" fmla="*/ 322739 h 1228464"/>
                    <a:gd name="connsiteX17" fmla="*/ 64864 w 560441"/>
                    <a:gd name="connsiteY17" fmla="*/ 410543 h 1228464"/>
                    <a:gd name="connsiteX18" fmla="*/ 0 w 560441"/>
                    <a:gd name="connsiteY18" fmla="*/ 746729 h 1228464"/>
                    <a:gd name="connsiteX19" fmla="*/ 0 w 560441"/>
                    <a:gd name="connsiteY19" fmla="*/ 781534 h 1228464"/>
                    <a:gd name="connsiteX20" fmla="*/ 62491 w 560441"/>
                    <a:gd name="connsiteY20" fmla="*/ 840861 h 1228464"/>
                    <a:gd name="connsiteX21" fmla="*/ 113512 w 560441"/>
                    <a:gd name="connsiteY21" fmla="*/ 810802 h 1228464"/>
                    <a:gd name="connsiteX22" fmla="*/ 122609 w 560441"/>
                    <a:gd name="connsiteY22" fmla="*/ 794982 h 1228464"/>
                    <a:gd name="connsiteX23" fmla="*/ 122609 w 560441"/>
                    <a:gd name="connsiteY23" fmla="*/ 1144220 h 1228464"/>
                    <a:gd name="connsiteX24" fmla="*/ 203294 w 560441"/>
                    <a:gd name="connsiteY24" fmla="*/ 1228464 h 1228464"/>
                    <a:gd name="connsiteX25" fmla="*/ 275277 w 560441"/>
                    <a:gd name="connsiteY25" fmla="*/ 1182585 h 1228464"/>
                    <a:gd name="connsiteX26" fmla="*/ 279628 w 560441"/>
                    <a:gd name="connsiteY26" fmla="*/ 1173488 h 1228464"/>
                    <a:gd name="connsiteX27" fmla="*/ 283978 w 560441"/>
                    <a:gd name="connsiteY27" fmla="*/ 1182585 h 1228464"/>
                    <a:gd name="connsiteX28" fmla="*/ 355962 w 560441"/>
                    <a:gd name="connsiteY28" fmla="*/ 1228464 h 1228464"/>
                    <a:gd name="connsiteX29" fmla="*/ 436646 w 560441"/>
                    <a:gd name="connsiteY29" fmla="*/ 1144220 h 1228464"/>
                    <a:gd name="connsiteX30" fmla="*/ 436646 w 560441"/>
                    <a:gd name="connsiteY30" fmla="*/ 794982 h 1228464"/>
                    <a:gd name="connsiteX31" fmla="*/ 445743 w 560441"/>
                    <a:gd name="connsiteY31" fmla="*/ 810802 h 1228464"/>
                    <a:gd name="connsiteX32" fmla="*/ 454444 w 560441"/>
                    <a:gd name="connsiteY32" fmla="*/ 822272 h 1228464"/>
                    <a:gd name="connsiteX33" fmla="*/ 498346 w 560441"/>
                    <a:gd name="connsiteY33" fmla="*/ 840861 h 1228464"/>
                    <a:gd name="connsiteX34" fmla="*/ 558860 w 560441"/>
                    <a:gd name="connsiteY34" fmla="*/ 781139 h 1228464"/>
                    <a:gd name="connsiteX35" fmla="*/ 558860 w 560441"/>
                    <a:gd name="connsiteY35" fmla="*/ 746334 h 1228464"/>
                    <a:gd name="connsiteX36" fmla="*/ 155832 w 560441"/>
                    <a:gd name="connsiteY36" fmla="*/ 157810 h 1228464"/>
                    <a:gd name="connsiteX37" fmla="*/ 280023 w 560441"/>
                    <a:gd name="connsiteY37" fmla="*/ 33619 h 1228464"/>
                    <a:gd name="connsiteX38" fmla="*/ 404214 w 560441"/>
                    <a:gd name="connsiteY38" fmla="*/ 157810 h 1228464"/>
                    <a:gd name="connsiteX39" fmla="*/ 280023 w 560441"/>
                    <a:gd name="connsiteY39" fmla="*/ 282001 h 1228464"/>
                    <a:gd name="connsiteX40" fmla="*/ 155832 w 560441"/>
                    <a:gd name="connsiteY40" fmla="*/ 157810 h 1228464"/>
                    <a:gd name="connsiteX41" fmla="*/ 526823 w 560441"/>
                    <a:gd name="connsiteY41" fmla="*/ 780743 h 1228464"/>
                    <a:gd name="connsiteX42" fmla="*/ 507839 w 560441"/>
                    <a:gd name="connsiteY42" fmla="*/ 811989 h 1228464"/>
                    <a:gd name="connsiteX43" fmla="*/ 461564 w 560441"/>
                    <a:gd name="connsiteY43" fmla="*/ 808034 h 1228464"/>
                    <a:gd name="connsiteX44" fmla="*/ 450094 w 560441"/>
                    <a:gd name="connsiteY44" fmla="*/ 781534 h 1228464"/>
                    <a:gd name="connsiteX45" fmla="*/ 450094 w 560441"/>
                    <a:gd name="connsiteY45" fmla="*/ 759781 h 1228464"/>
                    <a:gd name="connsiteX46" fmla="*/ 450094 w 560441"/>
                    <a:gd name="connsiteY46" fmla="*/ 746729 h 1228464"/>
                    <a:gd name="connsiteX47" fmla="*/ 416475 w 560441"/>
                    <a:gd name="connsiteY47" fmla="*/ 497556 h 1228464"/>
                    <a:gd name="connsiteX48" fmla="*/ 409356 w 560441"/>
                    <a:gd name="connsiteY48" fmla="*/ 494392 h 1228464"/>
                    <a:gd name="connsiteX49" fmla="*/ 403423 w 560441"/>
                    <a:gd name="connsiteY49" fmla="*/ 1144220 h 1228464"/>
                    <a:gd name="connsiteX50" fmla="*/ 355566 w 560441"/>
                    <a:gd name="connsiteY50" fmla="*/ 1193263 h 1228464"/>
                    <a:gd name="connsiteX51" fmla="*/ 307709 w 560441"/>
                    <a:gd name="connsiteY51" fmla="*/ 1144220 h 1228464"/>
                    <a:gd name="connsiteX52" fmla="*/ 307709 w 560441"/>
                    <a:gd name="connsiteY52" fmla="*/ 844816 h 1228464"/>
                    <a:gd name="connsiteX53" fmla="*/ 250360 w 560441"/>
                    <a:gd name="connsiteY53" fmla="*/ 844816 h 1228464"/>
                    <a:gd name="connsiteX54" fmla="*/ 250360 w 560441"/>
                    <a:gd name="connsiteY54" fmla="*/ 1144220 h 1228464"/>
                    <a:gd name="connsiteX55" fmla="*/ 202503 w 560441"/>
                    <a:gd name="connsiteY55" fmla="*/ 1193263 h 1228464"/>
                    <a:gd name="connsiteX56" fmla="*/ 154646 w 560441"/>
                    <a:gd name="connsiteY56" fmla="*/ 1144220 h 1228464"/>
                    <a:gd name="connsiteX57" fmla="*/ 150295 w 560441"/>
                    <a:gd name="connsiteY57" fmla="*/ 499533 h 1228464"/>
                    <a:gd name="connsiteX58" fmla="*/ 141989 w 560441"/>
                    <a:gd name="connsiteY58" fmla="*/ 502697 h 1228464"/>
                    <a:gd name="connsiteX59" fmla="*/ 108766 w 560441"/>
                    <a:gd name="connsiteY59" fmla="*/ 730117 h 1228464"/>
                    <a:gd name="connsiteX60" fmla="*/ 108766 w 560441"/>
                    <a:gd name="connsiteY60" fmla="*/ 739610 h 1228464"/>
                    <a:gd name="connsiteX61" fmla="*/ 108766 w 560441"/>
                    <a:gd name="connsiteY61" fmla="*/ 782721 h 1228464"/>
                    <a:gd name="connsiteX62" fmla="*/ 98087 w 560441"/>
                    <a:gd name="connsiteY62" fmla="*/ 800914 h 1228464"/>
                    <a:gd name="connsiteX63" fmla="*/ 58140 w 560441"/>
                    <a:gd name="connsiteY63" fmla="*/ 807638 h 1228464"/>
                    <a:gd name="connsiteX64" fmla="*/ 32037 w 560441"/>
                    <a:gd name="connsiteY64" fmla="*/ 780743 h 1228464"/>
                    <a:gd name="connsiteX65" fmla="*/ 32037 w 560441"/>
                    <a:gd name="connsiteY65" fmla="*/ 746729 h 1228464"/>
                    <a:gd name="connsiteX66" fmla="*/ 92946 w 560441"/>
                    <a:gd name="connsiteY66" fmla="*/ 426759 h 1228464"/>
                    <a:gd name="connsiteX67" fmla="*/ 164929 w 560441"/>
                    <a:gd name="connsiteY67" fmla="*/ 354380 h 1228464"/>
                    <a:gd name="connsiteX68" fmla="*/ 168488 w 560441"/>
                    <a:gd name="connsiteY68" fmla="*/ 353589 h 1228464"/>
                    <a:gd name="connsiteX69" fmla="*/ 171653 w 560441"/>
                    <a:gd name="connsiteY69" fmla="*/ 352798 h 1228464"/>
                    <a:gd name="connsiteX70" fmla="*/ 178772 w 560441"/>
                    <a:gd name="connsiteY70" fmla="*/ 351611 h 1228464"/>
                    <a:gd name="connsiteX71" fmla="*/ 379692 w 560441"/>
                    <a:gd name="connsiteY71" fmla="*/ 351611 h 1228464"/>
                    <a:gd name="connsiteX72" fmla="*/ 389580 w 560441"/>
                    <a:gd name="connsiteY72" fmla="*/ 353589 h 1228464"/>
                    <a:gd name="connsiteX73" fmla="*/ 393535 w 560441"/>
                    <a:gd name="connsiteY73" fmla="*/ 354775 h 1228464"/>
                    <a:gd name="connsiteX74" fmla="*/ 465519 w 560441"/>
                    <a:gd name="connsiteY74" fmla="*/ 427154 h 1228464"/>
                    <a:gd name="connsiteX75" fmla="*/ 526428 w 560441"/>
                    <a:gd name="connsiteY75" fmla="*/ 747124 h 1228464"/>
                    <a:gd name="connsiteX76" fmla="*/ 526428 w 560441"/>
                    <a:gd name="connsiteY76" fmla="*/ 781139 h 1228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</a:cxnLst>
                  <a:rect l="l" t="t" r="r" b="b"/>
                  <a:pathLst>
                    <a:path w="560441" h="1228464">
                      <a:moveTo>
                        <a:pt x="560442" y="746729"/>
                      </a:moveTo>
                      <a:cubicBezTo>
                        <a:pt x="560442" y="599994"/>
                        <a:pt x="538689" y="486877"/>
                        <a:pt x="495578" y="410543"/>
                      </a:cubicBezTo>
                      <a:cubicBezTo>
                        <a:pt x="457213" y="341723"/>
                        <a:pt x="410938" y="325112"/>
                        <a:pt x="405796" y="323134"/>
                      </a:cubicBezTo>
                      <a:lnTo>
                        <a:pt x="404610" y="323134"/>
                      </a:lnTo>
                      <a:cubicBezTo>
                        <a:pt x="404610" y="323134"/>
                        <a:pt x="401446" y="321948"/>
                        <a:pt x="400655" y="321552"/>
                      </a:cubicBezTo>
                      <a:cubicBezTo>
                        <a:pt x="399864" y="321552"/>
                        <a:pt x="399072" y="321552"/>
                        <a:pt x="398281" y="320761"/>
                      </a:cubicBezTo>
                      <a:cubicBezTo>
                        <a:pt x="392349" y="318784"/>
                        <a:pt x="386416" y="317993"/>
                        <a:pt x="380879" y="317993"/>
                      </a:cubicBezTo>
                      <a:lnTo>
                        <a:pt x="288329" y="317993"/>
                      </a:lnTo>
                      <a:lnTo>
                        <a:pt x="322739" y="308105"/>
                      </a:lnTo>
                      <a:cubicBezTo>
                        <a:pt x="390371" y="289120"/>
                        <a:pt x="437833" y="227025"/>
                        <a:pt x="437833" y="157414"/>
                      </a:cubicBezTo>
                      <a:cubicBezTo>
                        <a:pt x="437833" y="70797"/>
                        <a:pt x="367431" y="0"/>
                        <a:pt x="280419" y="0"/>
                      </a:cubicBezTo>
                      <a:cubicBezTo>
                        <a:pt x="193406" y="0"/>
                        <a:pt x="122609" y="71192"/>
                        <a:pt x="122609" y="157810"/>
                      </a:cubicBezTo>
                      <a:cubicBezTo>
                        <a:pt x="122609" y="227420"/>
                        <a:pt x="169675" y="289516"/>
                        <a:pt x="237703" y="308500"/>
                      </a:cubicBezTo>
                      <a:lnTo>
                        <a:pt x="272113" y="318388"/>
                      </a:lnTo>
                      <a:lnTo>
                        <a:pt x="179563" y="318388"/>
                      </a:lnTo>
                      <a:cubicBezTo>
                        <a:pt x="174026" y="318388"/>
                        <a:pt x="168488" y="319179"/>
                        <a:pt x="164533" y="320761"/>
                      </a:cubicBezTo>
                      <a:cubicBezTo>
                        <a:pt x="161369" y="321552"/>
                        <a:pt x="158996" y="321948"/>
                        <a:pt x="156623" y="322739"/>
                      </a:cubicBezTo>
                      <a:cubicBezTo>
                        <a:pt x="137638" y="328276"/>
                        <a:pt x="97296" y="353193"/>
                        <a:pt x="64864" y="410543"/>
                      </a:cubicBezTo>
                      <a:cubicBezTo>
                        <a:pt x="21753" y="486877"/>
                        <a:pt x="0" y="599994"/>
                        <a:pt x="0" y="746729"/>
                      </a:cubicBezTo>
                      <a:cubicBezTo>
                        <a:pt x="0" y="757803"/>
                        <a:pt x="0" y="769669"/>
                        <a:pt x="0" y="781534"/>
                      </a:cubicBezTo>
                      <a:cubicBezTo>
                        <a:pt x="791" y="814757"/>
                        <a:pt x="28081" y="840861"/>
                        <a:pt x="62491" y="840861"/>
                      </a:cubicBezTo>
                      <a:cubicBezTo>
                        <a:pt x="83453" y="840466"/>
                        <a:pt x="102438" y="828996"/>
                        <a:pt x="113512" y="810802"/>
                      </a:cubicBezTo>
                      <a:lnTo>
                        <a:pt x="122609" y="794982"/>
                      </a:lnTo>
                      <a:lnTo>
                        <a:pt x="122609" y="1144220"/>
                      </a:lnTo>
                      <a:cubicBezTo>
                        <a:pt x="122609" y="1190890"/>
                        <a:pt x="158996" y="1228464"/>
                        <a:pt x="203294" y="1228464"/>
                      </a:cubicBezTo>
                      <a:cubicBezTo>
                        <a:pt x="233748" y="1228464"/>
                        <a:pt x="261434" y="1211062"/>
                        <a:pt x="275277" y="1182585"/>
                      </a:cubicBezTo>
                      <a:lnTo>
                        <a:pt x="279628" y="1173488"/>
                      </a:lnTo>
                      <a:lnTo>
                        <a:pt x="283978" y="1182585"/>
                      </a:lnTo>
                      <a:cubicBezTo>
                        <a:pt x="297821" y="1210666"/>
                        <a:pt x="325507" y="1228464"/>
                        <a:pt x="355962" y="1228464"/>
                      </a:cubicBezTo>
                      <a:cubicBezTo>
                        <a:pt x="400655" y="1228464"/>
                        <a:pt x="436646" y="1190495"/>
                        <a:pt x="436646" y="1144220"/>
                      </a:cubicBezTo>
                      <a:lnTo>
                        <a:pt x="436646" y="794982"/>
                      </a:lnTo>
                      <a:lnTo>
                        <a:pt x="445743" y="810802"/>
                      </a:lnTo>
                      <a:cubicBezTo>
                        <a:pt x="448116" y="815153"/>
                        <a:pt x="451280" y="819108"/>
                        <a:pt x="454444" y="822272"/>
                      </a:cubicBezTo>
                      <a:cubicBezTo>
                        <a:pt x="465914" y="834137"/>
                        <a:pt x="480944" y="840466"/>
                        <a:pt x="498346" y="840861"/>
                      </a:cubicBezTo>
                      <a:cubicBezTo>
                        <a:pt x="531569" y="840861"/>
                        <a:pt x="558069" y="814757"/>
                        <a:pt x="558860" y="781139"/>
                      </a:cubicBezTo>
                      <a:cubicBezTo>
                        <a:pt x="558860" y="769273"/>
                        <a:pt x="558860" y="757803"/>
                        <a:pt x="558860" y="746334"/>
                      </a:cubicBezTo>
                      <a:close/>
                      <a:moveTo>
                        <a:pt x="155832" y="157810"/>
                      </a:moveTo>
                      <a:cubicBezTo>
                        <a:pt x="155832" y="89386"/>
                        <a:pt x="211599" y="33619"/>
                        <a:pt x="280023" y="33619"/>
                      </a:cubicBezTo>
                      <a:cubicBezTo>
                        <a:pt x="348447" y="33619"/>
                        <a:pt x="404214" y="89386"/>
                        <a:pt x="404214" y="157810"/>
                      </a:cubicBezTo>
                      <a:cubicBezTo>
                        <a:pt x="404214" y="226234"/>
                        <a:pt x="348447" y="282001"/>
                        <a:pt x="280023" y="282001"/>
                      </a:cubicBezTo>
                      <a:cubicBezTo>
                        <a:pt x="211599" y="282001"/>
                        <a:pt x="155832" y="226234"/>
                        <a:pt x="155832" y="157810"/>
                      </a:cubicBezTo>
                      <a:close/>
                      <a:moveTo>
                        <a:pt x="526823" y="780743"/>
                      </a:moveTo>
                      <a:cubicBezTo>
                        <a:pt x="526823" y="795377"/>
                        <a:pt x="519308" y="806847"/>
                        <a:pt x="507839" y="811989"/>
                      </a:cubicBezTo>
                      <a:cubicBezTo>
                        <a:pt x="497555" y="816339"/>
                        <a:pt x="474615" y="817130"/>
                        <a:pt x="461564" y="808034"/>
                      </a:cubicBezTo>
                      <a:cubicBezTo>
                        <a:pt x="451676" y="800914"/>
                        <a:pt x="450094" y="787071"/>
                        <a:pt x="450094" y="781534"/>
                      </a:cubicBezTo>
                      <a:cubicBezTo>
                        <a:pt x="450094" y="774019"/>
                        <a:pt x="450094" y="766900"/>
                        <a:pt x="450094" y="759781"/>
                      </a:cubicBezTo>
                      <a:cubicBezTo>
                        <a:pt x="450094" y="755035"/>
                        <a:pt x="450094" y="750684"/>
                        <a:pt x="450094" y="746729"/>
                      </a:cubicBezTo>
                      <a:cubicBezTo>
                        <a:pt x="450094" y="639940"/>
                        <a:pt x="439415" y="558465"/>
                        <a:pt x="416475" y="497556"/>
                      </a:cubicBezTo>
                      <a:lnTo>
                        <a:pt x="409356" y="494392"/>
                      </a:lnTo>
                      <a:lnTo>
                        <a:pt x="403423" y="1144220"/>
                      </a:lnTo>
                      <a:cubicBezTo>
                        <a:pt x="403423" y="1171115"/>
                        <a:pt x="382065" y="1193263"/>
                        <a:pt x="355566" y="1193263"/>
                      </a:cubicBezTo>
                      <a:cubicBezTo>
                        <a:pt x="329067" y="1193263"/>
                        <a:pt x="307709" y="1171510"/>
                        <a:pt x="307709" y="1144220"/>
                      </a:cubicBezTo>
                      <a:lnTo>
                        <a:pt x="307709" y="844816"/>
                      </a:lnTo>
                      <a:lnTo>
                        <a:pt x="250360" y="844816"/>
                      </a:lnTo>
                      <a:lnTo>
                        <a:pt x="250360" y="1144220"/>
                      </a:lnTo>
                      <a:cubicBezTo>
                        <a:pt x="250360" y="1171115"/>
                        <a:pt x="229002" y="1193263"/>
                        <a:pt x="202503" y="1193263"/>
                      </a:cubicBezTo>
                      <a:cubicBezTo>
                        <a:pt x="176003" y="1193263"/>
                        <a:pt x="154646" y="1171510"/>
                        <a:pt x="154646" y="1144220"/>
                      </a:cubicBezTo>
                      <a:lnTo>
                        <a:pt x="150295" y="499533"/>
                      </a:lnTo>
                      <a:lnTo>
                        <a:pt x="141989" y="502697"/>
                      </a:lnTo>
                      <a:cubicBezTo>
                        <a:pt x="117863" y="567957"/>
                        <a:pt x="108766" y="630053"/>
                        <a:pt x="108766" y="730117"/>
                      </a:cubicBezTo>
                      <a:lnTo>
                        <a:pt x="108766" y="739610"/>
                      </a:lnTo>
                      <a:cubicBezTo>
                        <a:pt x="108766" y="753453"/>
                        <a:pt x="108766" y="774019"/>
                        <a:pt x="108766" y="782721"/>
                      </a:cubicBezTo>
                      <a:cubicBezTo>
                        <a:pt x="108766" y="789049"/>
                        <a:pt x="105206" y="795773"/>
                        <a:pt x="98087" y="800914"/>
                      </a:cubicBezTo>
                      <a:cubicBezTo>
                        <a:pt x="87013" y="809220"/>
                        <a:pt x="71192" y="811593"/>
                        <a:pt x="58140" y="807638"/>
                      </a:cubicBezTo>
                      <a:cubicBezTo>
                        <a:pt x="47066" y="804078"/>
                        <a:pt x="32432" y="797355"/>
                        <a:pt x="32037" y="780743"/>
                      </a:cubicBezTo>
                      <a:cubicBezTo>
                        <a:pt x="32037" y="768878"/>
                        <a:pt x="32037" y="757803"/>
                        <a:pt x="32037" y="746729"/>
                      </a:cubicBezTo>
                      <a:cubicBezTo>
                        <a:pt x="32037" y="605926"/>
                        <a:pt x="52603" y="497951"/>
                        <a:pt x="92946" y="426759"/>
                      </a:cubicBezTo>
                      <a:cubicBezTo>
                        <a:pt x="125378" y="368618"/>
                        <a:pt x="160974" y="355566"/>
                        <a:pt x="164929" y="354380"/>
                      </a:cubicBezTo>
                      <a:cubicBezTo>
                        <a:pt x="166115" y="354380"/>
                        <a:pt x="166906" y="353984"/>
                        <a:pt x="168488" y="353589"/>
                      </a:cubicBezTo>
                      <a:lnTo>
                        <a:pt x="171653" y="352798"/>
                      </a:lnTo>
                      <a:cubicBezTo>
                        <a:pt x="174026" y="352007"/>
                        <a:pt x="176399" y="351611"/>
                        <a:pt x="178772" y="351611"/>
                      </a:cubicBezTo>
                      <a:lnTo>
                        <a:pt x="379692" y="351611"/>
                      </a:lnTo>
                      <a:cubicBezTo>
                        <a:pt x="379692" y="351611"/>
                        <a:pt x="383647" y="351611"/>
                        <a:pt x="389580" y="353589"/>
                      </a:cubicBezTo>
                      <a:cubicBezTo>
                        <a:pt x="390767" y="353589"/>
                        <a:pt x="391953" y="353984"/>
                        <a:pt x="393535" y="354775"/>
                      </a:cubicBezTo>
                      <a:cubicBezTo>
                        <a:pt x="403028" y="357544"/>
                        <a:pt x="437437" y="376924"/>
                        <a:pt x="465519" y="427154"/>
                      </a:cubicBezTo>
                      <a:cubicBezTo>
                        <a:pt x="505861" y="498742"/>
                        <a:pt x="526428" y="606322"/>
                        <a:pt x="526428" y="747124"/>
                      </a:cubicBezTo>
                      <a:cubicBezTo>
                        <a:pt x="526428" y="758199"/>
                        <a:pt x="526428" y="769669"/>
                        <a:pt x="526428" y="781139"/>
                      </a:cubicBezTo>
                      <a:close/>
                    </a:path>
                  </a:pathLst>
                </a:custGeom>
                <a:solidFill>
                  <a:srgbClr val="213563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4F943C34-F763-7C6F-35C3-CD76CAC87CE3}"/>
                    </a:ext>
                  </a:extLst>
                </p:cNvPr>
                <p:cNvSpPr/>
                <p:nvPr/>
              </p:nvSpPr>
              <p:spPr>
                <a:xfrm>
                  <a:off x="10937347" y="2866649"/>
                  <a:ext cx="39551" cy="39551"/>
                </a:xfrm>
                <a:custGeom>
                  <a:avLst/>
                  <a:gdLst>
                    <a:gd name="connsiteX0" fmla="*/ 0 w 39551"/>
                    <a:gd name="connsiteY0" fmla="*/ 0 h 39551"/>
                    <a:gd name="connsiteX1" fmla="*/ 0 w 39551"/>
                    <a:gd name="connsiteY1" fmla="*/ 0 h 39551"/>
                    <a:gd name="connsiteX2" fmla="*/ 0 w 39551"/>
                    <a:gd name="connsiteY2" fmla="*/ 0 h 39551"/>
                    <a:gd name="connsiteX3" fmla="*/ 0 w 39551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51" h="3955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966A0A8F-1C59-532A-2328-80B64ACE5E5F}"/>
                    </a:ext>
                  </a:extLst>
                </p:cNvPr>
                <p:cNvSpPr/>
                <p:nvPr/>
              </p:nvSpPr>
              <p:spPr>
                <a:xfrm>
                  <a:off x="10955541" y="2906200"/>
                  <a:ext cx="395" cy="39551"/>
                </a:xfrm>
                <a:custGeom>
                  <a:avLst/>
                  <a:gdLst>
                    <a:gd name="connsiteX0" fmla="*/ 396 w 395"/>
                    <a:gd name="connsiteY0" fmla="*/ 0 h 39551"/>
                    <a:gd name="connsiteX1" fmla="*/ 0 w 395"/>
                    <a:gd name="connsiteY1" fmla="*/ 0 h 39551"/>
                    <a:gd name="connsiteX2" fmla="*/ 396 w 395"/>
                    <a:gd name="connsiteY2" fmla="*/ 0 h 39551"/>
                    <a:gd name="connsiteX3" fmla="*/ 396 w 395"/>
                    <a:gd name="connsiteY3" fmla="*/ 0 h 39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5" h="39551">
                      <a:moveTo>
                        <a:pt x="396" y="0"/>
                      </a:moveTo>
                      <a:lnTo>
                        <a:pt x="0" y="0"/>
                      </a:lnTo>
                      <a:lnTo>
                        <a:pt x="396" y="0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9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1ADAA2F8-810C-CB75-6295-9F376A61588D}"/>
                </a:ext>
              </a:extLst>
            </p:cNvPr>
            <p:cNvGrpSpPr/>
            <p:nvPr/>
          </p:nvGrpSpPr>
          <p:grpSpPr>
            <a:xfrm>
              <a:off x="6780156" y="1979946"/>
              <a:ext cx="586997" cy="1181799"/>
              <a:chOff x="2877616" y="2491312"/>
              <a:chExt cx="586997" cy="1181799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F6152AF4-032A-8A11-5555-BA5E06A76BEA}"/>
                  </a:ext>
                </a:extLst>
              </p:cNvPr>
              <p:cNvGrpSpPr/>
              <p:nvPr/>
            </p:nvGrpSpPr>
            <p:grpSpPr>
              <a:xfrm>
                <a:off x="3107917" y="2864573"/>
                <a:ext cx="327421" cy="778106"/>
                <a:chOff x="3107917" y="2864573"/>
                <a:chExt cx="327421" cy="778106"/>
              </a:xfrm>
            </p:grpSpPr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A77EF5EF-4B3E-BC4C-BA12-567341C8BF9D}"/>
                    </a:ext>
                  </a:extLst>
                </p:cNvPr>
                <p:cNvSpPr/>
                <p:nvPr/>
              </p:nvSpPr>
              <p:spPr>
                <a:xfrm>
                  <a:off x="3191121" y="2864573"/>
                  <a:ext cx="161784" cy="161399"/>
                </a:xfrm>
                <a:custGeom>
                  <a:avLst/>
                  <a:gdLst>
                    <a:gd name="connsiteX0" fmla="*/ 161785 w 161784"/>
                    <a:gd name="connsiteY0" fmla="*/ 80892 h 161399"/>
                    <a:gd name="connsiteX1" fmla="*/ 80892 w 161784"/>
                    <a:gd name="connsiteY1" fmla="*/ 0 h 161399"/>
                    <a:gd name="connsiteX2" fmla="*/ 0 w 161784"/>
                    <a:gd name="connsiteY2" fmla="*/ 80892 h 161399"/>
                    <a:gd name="connsiteX3" fmla="*/ 80892 w 161784"/>
                    <a:gd name="connsiteY3" fmla="*/ 161399 h 161399"/>
                    <a:gd name="connsiteX4" fmla="*/ 161785 w 161784"/>
                    <a:gd name="connsiteY4" fmla="*/ 80892 h 1613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1784" h="161399">
                      <a:moveTo>
                        <a:pt x="161785" y="80892"/>
                      </a:moveTo>
                      <a:cubicBezTo>
                        <a:pt x="161785" y="36209"/>
                        <a:pt x="125576" y="0"/>
                        <a:pt x="80892" y="0"/>
                      </a:cubicBezTo>
                      <a:cubicBezTo>
                        <a:pt x="36209" y="0"/>
                        <a:pt x="0" y="36209"/>
                        <a:pt x="0" y="80892"/>
                      </a:cubicBezTo>
                      <a:cubicBezTo>
                        <a:pt x="0" y="125576"/>
                        <a:pt x="36209" y="161399"/>
                        <a:pt x="80892" y="161399"/>
                      </a:cubicBezTo>
                      <a:cubicBezTo>
                        <a:pt x="125576" y="161399"/>
                        <a:pt x="161785" y="125191"/>
                        <a:pt x="161785" y="8089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D42192ED-8E17-F0A1-E766-385F7A309A3B}"/>
                    </a:ext>
                  </a:extLst>
                </p:cNvPr>
                <p:cNvSpPr/>
                <p:nvPr/>
              </p:nvSpPr>
              <p:spPr>
                <a:xfrm>
                  <a:off x="3107917" y="3079515"/>
                  <a:ext cx="327421" cy="563164"/>
                </a:xfrm>
                <a:custGeom>
                  <a:avLst/>
                  <a:gdLst>
                    <a:gd name="connsiteX0" fmla="*/ 240751 w 327421"/>
                    <a:gd name="connsiteY0" fmla="*/ 1926 h 563164"/>
                    <a:gd name="connsiteX1" fmla="*/ 238055 w 327421"/>
                    <a:gd name="connsiteY1" fmla="*/ 1156 h 563164"/>
                    <a:gd name="connsiteX2" fmla="*/ 232277 w 327421"/>
                    <a:gd name="connsiteY2" fmla="*/ 0 h 563164"/>
                    <a:gd name="connsiteX3" fmla="*/ 96300 w 327421"/>
                    <a:gd name="connsiteY3" fmla="*/ 0 h 563164"/>
                    <a:gd name="connsiteX4" fmla="*/ 92063 w 327421"/>
                    <a:gd name="connsiteY4" fmla="*/ 770 h 563164"/>
                    <a:gd name="connsiteX5" fmla="*/ 89752 w 327421"/>
                    <a:gd name="connsiteY5" fmla="*/ 770 h 563164"/>
                    <a:gd name="connsiteX6" fmla="*/ 87826 w 327421"/>
                    <a:gd name="connsiteY6" fmla="*/ 1926 h 563164"/>
                    <a:gd name="connsiteX7" fmla="*/ 40831 w 327421"/>
                    <a:gd name="connsiteY7" fmla="*/ 49306 h 563164"/>
                    <a:gd name="connsiteX8" fmla="*/ 0 w 327421"/>
                    <a:gd name="connsiteY8" fmla="*/ 264248 h 563164"/>
                    <a:gd name="connsiteX9" fmla="*/ 0 w 327421"/>
                    <a:gd name="connsiteY9" fmla="*/ 287360 h 563164"/>
                    <a:gd name="connsiteX10" fmla="*/ 15408 w 327421"/>
                    <a:gd name="connsiteY10" fmla="*/ 302383 h 563164"/>
                    <a:gd name="connsiteX11" fmla="*/ 45454 w 327421"/>
                    <a:gd name="connsiteY11" fmla="*/ 288901 h 563164"/>
                    <a:gd name="connsiteX12" fmla="*/ 45454 w 327421"/>
                    <a:gd name="connsiteY12" fmla="*/ 253463 h 563164"/>
                    <a:gd name="connsiteX13" fmla="*/ 68566 w 327421"/>
                    <a:gd name="connsiteY13" fmla="*/ 97071 h 563164"/>
                    <a:gd name="connsiteX14" fmla="*/ 80122 w 327421"/>
                    <a:gd name="connsiteY14" fmla="*/ 92448 h 563164"/>
                    <a:gd name="connsiteX15" fmla="*/ 83204 w 327421"/>
                    <a:gd name="connsiteY15" fmla="*/ 533504 h 563164"/>
                    <a:gd name="connsiteX16" fmla="*/ 112094 w 327421"/>
                    <a:gd name="connsiteY16" fmla="*/ 563165 h 563164"/>
                    <a:gd name="connsiteX17" fmla="*/ 140984 w 327421"/>
                    <a:gd name="connsiteY17" fmla="*/ 533504 h 563164"/>
                    <a:gd name="connsiteX18" fmla="*/ 140984 w 327421"/>
                    <a:gd name="connsiteY18" fmla="*/ 327807 h 563164"/>
                    <a:gd name="connsiteX19" fmla="*/ 186438 w 327421"/>
                    <a:gd name="connsiteY19" fmla="*/ 327807 h 563164"/>
                    <a:gd name="connsiteX20" fmla="*/ 186438 w 327421"/>
                    <a:gd name="connsiteY20" fmla="*/ 533504 h 563164"/>
                    <a:gd name="connsiteX21" fmla="*/ 215328 w 327421"/>
                    <a:gd name="connsiteY21" fmla="*/ 563165 h 563164"/>
                    <a:gd name="connsiteX22" fmla="*/ 244218 w 327421"/>
                    <a:gd name="connsiteY22" fmla="*/ 533504 h 563164"/>
                    <a:gd name="connsiteX23" fmla="*/ 248070 w 327421"/>
                    <a:gd name="connsiteY23" fmla="*/ 88596 h 563164"/>
                    <a:gd name="connsiteX24" fmla="*/ 258855 w 327421"/>
                    <a:gd name="connsiteY24" fmla="*/ 93604 h 563164"/>
                    <a:gd name="connsiteX25" fmla="*/ 282353 w 327421"/>
                    <a:gd name="connsiteY25" fmla="*/ 264633 h 563164"/>
                    <a:gd name="connsiteX26" fmla="*/ 282353 w 327421"/>
                    <a:gd name="connsiteY26" fmla="*/ 288131 h 563164"/>
                    <a:gd name="connsiteX27" fmla="*/ 288516 w 327421"/>
                    <a:gd name="connsiteY27" fmla="*/ 303154 h 563164"/>
                    <a:gd name="connsiteX28" fmla="*/ 316636 w 327421"/>
                    <a:gd name="connsiteY28" fmla="*/ 305465 h 563164"/>
                    <a:gd name="connsiteX29" fmla="*/ 327421 w 327421"/>
                    <a:gd name="connsiteY29" fmla="*/ 287360 h 563164"/>
                    <a:gd name="connsiteX30" fmla="*/ 327421 w 327421"/>
                    <a:gd name="connsiteY30" fmla="*/ 264248 h 563164"/>
                    <a:gd name="connsiteX31" fmla="*/ 286590 w 327421"/>
                    <a:gd name="connsiteY31" fmla="*/ 49306 h 563164"/>
                    <a:gd name="connsiteX32" fmla="*/ 239595 w 327421"/>
                    <a:gd name="connsiteY32" fmla="*/ 1926 h 563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27421" h="563164">
                      <a:moveTo>
                        <a:pt x="240751" y="1926"/>
                      </a:moveTo>
                      <a:cubicBezTo>
                        <a:pt x="240751" y="1926"/>
                        <a:pt x="238825" y="1541"/>
                        <a:pt x="238055" y="1156"/>
                      </a:cubicBezTo>
                      <a:cubicBezTo>
                        <a:pt x="234588" y="0"/>
                        <a:pt x="233432" y="0"/>
                        <a:pt x="232277" y="0"/>
                      </a:cubicBezTo>
                      <a:lnTo>
                        <a:pt x="96300" y="0"/>
                      </a:lnTo>
                      <a:cubicBezTo>
                        <a:pt x="96300" y="0"/>
                        <a:pt x="93989" y="0"/>
                        <a:pt x="92063" y="770"/>
                      </a:cubicBezTo>
                      <a:lnTo>
                        <a:pt x="89752" y="770"/>
                      </a:lnTo>
                      <a:cubicBezTo>
                        <a:pt x="89752" y="770"/>
                        <a:pt x="88211" y="1541"/>
                        <a:pt x="87826" y="1926"/>
                      </a:cubicBezTo>
                      <a:cubicBezTo>
                        <a:pt x="85515" y="2696"/>
                        <a:pt x="62017" y="11556"/>
                        <a:pt x="40831" y="49306"/>
                      </a:cubicBezTo>
                      <a:cubicBezTo>
                        <a:pt x="13867" y="97071"/>
                        <a:pt x="0" y="169489"/>
                        <a:pt x="0" y="264248"/>
                      </a:cubicBezTo>
                      <a:cubicBezTo>
                        <a:pt x="0" y="271567"/>
                        <a:pt x="0" y="279271"/>
                        <a:pt x="0" y="287360"/>
                      </a:cubicBezTo>
                      <a:cubicBezTo>
                        <a:pt x="0" y="295835"/>
                        <a:pt x="7319" y="299687"/>
                        <a:pt x="15408" y="302383"/>
                      </a:cubicBezTo>
                      <a:cubicBezTo>
                        <a:pt x="29661" y="307006"/>
                        <a:pt x="45454" y="297376"/>
                        <a:pt x="45454" y="288901"/>
                      </a:cubicBezTo>
                      <a:cubicBezTo>
                        <a:pt x="45454" y="281197"/>
                        <a:pt x="45454" y="260396"/>
                        <a:pt x="45454" y="253463"/>
                      </a:cubicBezTo>
                      <a:cubicBezTo>
                        <a:pt x="45454" y="181815"/>
                        <a:pt x="52773" y="139828"/>
                        <a:pt x="68566" y="97071"/>
                      </a:cubicBezTo>
                      <a:lnTo>
                        <a:pt x="80122" y="92448"/>
                      </a:lnTo>
                      <a:lnTo>
                        <a:pt x="83204" y="533504"/>
                      </a:lnTo>
                      <a:cubicBezTo>
                        <a:pt x="83204" y="550068"/>
                        <a:pt x="96300" y="563165"/>
                        <a:pt x="112094" y="563165"/>
                      </a:cubicBezTo>
                      <a:cubicBezTo>
                        <a:pt x="127887" y="563165"/>
                        <a:pt x="140984" y="549683"/>
                        <a:pt x="140984" y="533504"/>
                      </a:cubicBezTo>
                      <a:lnTo>
                        <a:pt x="140984" y="327807"/>
                      </a:lnTo>
                      <a:lnTo>
                        <a:pt x="186438" y="327807"/>
                      </a:lnTo>
                      <a:lnTo>
                        <a:pt x="186438" y="533504"/>
                      </a:lnTo>
                      <a:cubicBezTo>
                        <a:pt x="186438" y="550068"/>
                        <a:pt x="199534" y="563165"/>
                        <a:pt x="215328" y="563165"/>
                      </a:cubicBezTo>
                      <a:cubicBezTo>
                        <a:pt x="231121" y="563165"/>
                        <a:pt x="244218" y="549683"/>
                        <a:pt x="244218" y="533504"/>
                      </a:cubicBezTo>
                      <a:lnTo>
                        <a:pt x="248070" y="88596"/>
                      </a:lnTo>
                      <a:lnTo>
                        <a:pt x="258855" y="93604"/>
                      </a:lnTo>
                      <a:cubicBezTo>
                        <a:pt x="275034" y="136361"/>
                        <a:pt x="282353" y="192986"/>
                        <a:pt x="282353" y="264633"/>
                      </a:cubicBezTo>
                      <a:cubicBezTo>
                        <a:pt x="282353" y="271952"/>
                        <a:pt x="282353" y="280041"/>
                        <a:pt x="282353" y="288131"/>
                      </a:cubicBezTo>
                      <a:cubicBezTo>
                        <a:pt x="282353" y="291598"/>
                        <a:pt x="283123" y="299687"/>
                        <a:pt x="288516" y="303154"/>
                      </a:cubicBezTo>
                      <a:cubicBezTo>
                        <a:pt x="296605" y="308546"/>
                        <a:pt x="310858" y="308161"/>
                        <a:pt x="316636" y="305465"/>
                      </a:cubicBezTo>
                      <a:cubicBezTo>
                        <a:pt x="323184" y="302383"/>
                        <a:pt x="327421" y="295835"/>
                        <a:pt x="327421" y="287360"/>
                      </a:cubicBezTo>
                      <a:cubicBezTo>
                        <a:pt x="327421" y="279656"/>
                        <a:pt x="327421" y="271952"/>
                        <a:pt x="327421" y="264248"/>
                      </a:cubicBezTo>
                      <a:cubicBezTo>
                        <a:pt x="327421" y="169489"/>
                        <a:pt x="313554" y="97071"/>
                        <a:pt x="286590" y="49306"/>
                      </a:cubicBezTo>
                      <a:cubicBezTo>
                        <a:pt x="268100" y="16564"/>
                        <a:pt x="246144" y="3852"/>
                        <a:pt x="239595" y="192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rgbClr val="FFFFFF"/>
                    </a:gs>
                    <a:gs pos="40000">
                      <a:srgbClr val="B6E5F1"/>
                    </a:gs>
                    <a:gs pos="31000">
                      <a:srgbClr val="CAECF5"/>
                    </a:gs>
                    <a:gs pos="100000">
                      <a:schemeClr val="bg2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n w="39193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050"/>
                </a:p>
              </p:txBody>
            </p: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F634A79-8532-4284-FA25-D7464908C0A3}"/>
                  </a:ext>
                </a:extLst>
              </p:cNvPr>
              <p:cNvGrpSpPr/>
              <p:nvPr/>
            </p:nvGrpSpPr>
            <p:grpSpPr>
              <a:xfrm>
                <a:off x="2877616" y="2491312"/>
                <a:ext cx="586997" cy="1181799"/>
                <a:chOff x="2877616" y="2491312"/>
                <a:chExt cx="586997" cy="1181799"/>
              </a:xfrm>
            </p:grpSpPr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EA58A24D-2B7F-D094-9138-E4413F4EE288}"/>
                    </a:ext>
                  </a:extLst>
                </p:cNvPr>
                <p:cNvSpPr/>
                <p:nvPr/>
              </p:nvSpPr>
              <p:spPr>
                <a:xfrm>
                  <a:off x="2877616" y="2491312"/>
                  <a:ext cx="244988" cy="244602"/>
                </a:xfrm>
                <a:custGeom>
                  <a:avLst/>
                  <a:gdLst>
                    <a:gd name="connsiteX0" fmla="*/ 244988 w 244988"/>
                    <a:gd name="connsiteY0" fmla="*/ 122494 h 244602"/>
                    <a:gd name="connsiteX1" fmla="*/ 122494 w 244988"/>
                    <a:gd name="connsiteY1" fmla="*/ 0 h 244602"/>
                    <a:gd name="connsiteX2" fmla="*/ 0 w 244988"/>
                    <a:gd name="connsiteY2" fmla="*/ 122494 h 244602"/>
                    <a:gd name="connsiteX3" fmla="*/ 122494 w 244988"/>
                    <a:gd name="connsiteY3" fmla="*/ 244603 h 244602"/>
                    <a:gd name="connsiteX4" fmla="*/ 244988 w 244988"/>
                    <a:gd name="connsiteY4" fmla="*/ 122494 h 2446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988" h="244602">
                      <a:moveTo>
                        <a:pt x="244988" y="122494"/>
                      </a:moveTo>
                      <a:cubicBezTo>
                        <a:pt x="244988" y="55084"/>
                        <a:pt x="189904" y="0"/>
                        <a:pt x="122494" y="0"/>
                      </a:cubicBezTo>
                      <a:cubicBezTo>
                        <a:pt x="55084" y="0"/>
                        <a:pt x="0" y="54699"/>
                        <a:pt x="0" y="122494"/>
                      </a:cubicBezTo>
                      <a:cubicBezTo>
                        <a:pt x="0" y="190290"/>
                        <a:pt x="54699" y="244603"/>
                        <a:pt x="122494" y="244603"/>
                      </a:cubicBezTo>
                      <a:cubicBezTo>
                        <a:pt x="190290" y="244603"/>
                        <a:pt x="244988" y="189904"/>
                        <a:pt x="244988" y="122494"/>
                      </a:cubicBez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9B9D1349-FC70-5040-B159-9F6D4CAD357C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BBA220A5-693C-2F9A-96C2-C966AFFEA28A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DE398742-94C0-DD99-A518-6B0315002021}"/>
                    </a:ext>
                  </a:extLst>
                </p:cNvPr>
                <p:cNvSpPr/>
                <p:nvPr/>
              </p:nvSpPr>
              <p:spPr>
                <a:xfrm>
                  <a:off x="3079412" y="2835683"/>
                  <a:ext cx="385201" cy="837428"/>
                </a:xfrm>
                <a:custGeom>
                  <a:avLst/>
                  <a:gdLst>
                    <a:gd name="connsiteX0" fmla="*/ 278115 w 385201"/>
                    <a:gd name="connsiteY0" fmla="*/ 218409 h 837428"/>
                    <a:gd name="connsiteX1" fmla="*/ 273878 w 385201"/>
                    <a:gd name="connsiteY1" fmla="*/ 217254 h 837428"/>
                    <a:gd name="connsiteX2" fmla="*/ 261167 w 385201"/>
                    <a:gd name="connsiteY2" fmla="*/ 214942 h 837428"/>
                    <a:gd name="connsiteX3" fmla="*/ 222646 w 385201"/>
                    <a:gd name="connsiteY3" fmla="*/ 214942 h 837428"/>
                    <a:gd name="connsiteX4" fmla="*/ 302768 w 385201"/>
                    <a:gd name="connsiteY4" fmla="*/ 109782 h 837428"/>
                    <a:gd name="connsiteX5" fmla="*/ 192986 w 385201"/>
                    <a:gd name="connsiteY5" fmla="*/ 0 h 837428"/>
                    <a:gd name="connsiteX6" fmla="*/ 83204 w 385201"/>
                    <a:gd name="connsiteY6" fmla="*/ 109782 h 837428"/>
                    <a:gd name="connsiteX7" fmla="*/ 163325 w 385201"/>
                    <a:gd name="connsiteY7" fmla="*/ 214942 h 837428"/>
                    <a:gd name="connsiteX8" fmla="*/ 124805 w 385201"/>
                    <a:gd name="connsiteY8" fmla="*/ 214942 h 837428"/>
                    <a:gd name="connsiteX9" fmla="*/ 113634 w 385201"/>
                    <a:gd name="connsiteY9" fmla="*/ 216483 h 837428"/>
                    <a:gd name="connsiteX10" fmla="*/ 108242 w 385201"/>
                    <a:gd name="connsiteY10" fmla="*/ 217639 h 837428"/>
                    <a:gd name="connsiteX11" fmla="*/ 44298 w 385201"/>
                    <a:gd name="connsiteY11" fmla="*/ 278501 h 837428"/>
                    <a:gd name="connsiteX12" fmla="*/ 0 w 385201"/>
                    <a:gd name="connsiteY12" fmla="*/ 507696 h 837428"/>
                    <a:gd name="connsiteX13" fmla="*/ 0 w 385201"/>
                    <a:gd name="connsiteY13" fmla="*/ 531578 h 837428"/>
                    <a:gd name="connsiteX14" fmla="*/ 45454 w 385201"/>
                    <a:gd name="connsiteY14" fmla="*/ 575106 h 837428"/>
                    <a:gd name="connsiteX15" fmla="*/ 82818 w 385201"/>
                    <a:gd name="connsiteY15" fmla="*/ 553149 h 837428"/>
                    <a:gd name="connsiteX16" fmla="*/ 82818 w 385201"/>
                    <a:gd name="connsiteY16" fmla="*/ 776952 h 837428"/>
                    <a:gd name="connsiteX17" fmla="*/ 140984 w 385201"/>
                    <a:gd name="connsiteY17" fmla="*/ 837428 h 837428"/>
                    <a:gd name="connsiteX18" fmla="*/ 192601 w 385201"/>
                    <a:gd name="connsiteY18" fmla="*/ 804686 h 837428"/>
                    <a:gd name="connsiteX19" fmla="*/ 244218 w 385201"/>
                    <a:gd name="connsiteY19" fmla="*/ 837428 h 837428"/>
                    <a:gd name="connsiteX20" fmla="*/ 302383 w 385201"/>
                    <a:gd name="connsiteY20" fmla="*/ 776952 h 837428"/>
                    <a:gd name="connsiteX21" fmla="*/ 302383 w 385201"/>
                    <a:gd name="connsiteY21" fmla="*/ 553149 h 837428"/>
                    <a:gd name="connsiteX22" fmla="*/ 308932 w 385201"/>
                    <a:gd name="connsiteY22" fmla="*/ 561624 h 837428"/>
                    <a:gd name="connsiteX23" fmla="*/ 340903 w 385201"/>
                    <a:gd name="connsiteY23" fmla="*/ 575491 h 837428"/>
                    <a:gd name="connsiteX24" fmla="*/ 385202 w 385201"/>
                    <a:gd name="connsiteY24" fmla="*/ 531963 h 837428"/>
                    <a:gd name="connsiteX25" fmla="*/ 385202 w 385201"/>
                    <a:gd name="connsiteY25" fmla="*/ 508466 h 837428"/>
                    <a:gd name="connsiteX26" fmla="*/ 340903 w 385201"/>
                    <a:gd name="connsiteY26" fmla="*/ 279271 h 837428"/>
                    <a:gd name="connsiteX27" fmla="*/ 277730 w 385201"/>
                    <a:gd name="connsiteY27" fmla="*/ 218409 h 837428"/>
                    <a:gd name="connsiteX28" fmla="*/ 112094 w 385201"/>
                    <a:gd name="connsiteY28" fmla="*/ 109782 h 837428"/>
                    <a:gd name="connsiteX29" fmla="*/ 192986 w 385201"/>
                    <a:gd name="connsiteY29" fmla="*/ 28890 h 837428"/>
                    <a:gd name="connsiteX30" fmla="*/ 273878 w 385201"/>
                    <a:gd name="connsiteY30" fmla="*/ 109782 h 837428"/>
                    <a:gd name="connsiteX31" fmla="*/ 192986 w 385201"/>
                    <a:gd name="connsiteY31" fmla="*/ 190290 h 837428"/>
                    <a:gd name="connsiteX32" fmla="*/ 112094 w 385201"/>
                    <a:gd name="connsiteY32" fmla="*/ 109782 h 837428"/>
                    <a:gd name="connsiteX33" fmla="*/ 356311 w 385201"/>
                    <a:gd name="connsiteY33" fmla="*/ 531193 h 837428"/>
                    <a:gd name="connsiteX34" fmla="*/ 345526 w 385201"/>
                    <a:gd name="connsiteY34" fmla="*/ 549298 h 837428"/>
                    <a:gd name="connsiteX35" fmla="*/ 317406 w 385201"/>
                    <a:gd name="connsiteY35" fmla="*/ 546986 h 837428"/>
                    <a:gd name="connsiteX36" fmla="*/ 311243 w 385201"/>
                    <a:gd name="connsiteY36" fmla="*/ 531963 h 837428"/>
                    <a:gd name="connsiteX37" fmla="*/ 311243 w 385201"/>
                    <a:gd name="connsiteY37" fmla="*/ 508466 h 837428"/>
                    <a:gd name="connsiteX38" fmla="*/ 287746 w 385201"/>
                    <a:gd name="connsiteY38" fmla="*/ 337437 h 837428"/>
                    <a:gd name="connsiteX39" fmla="*/ 276960 w 385201"/>
                    <a:gd name="connsiteY39" fmla="*/ 332429 h 837428"/>
                    <a:gd name="connsiteX40" fmla="*/ 273108 w 385201"/>
                    <a:gd name="connsiteY40" fmla="*/ 777337 h 837428"/>
                    <a:gd name="connsiteX41" fmla="*/ 244218 w 385201"/>
                    <a:gd name="connsiteY41" fmla="*/ 806997 h 837428"/>
                    <a:gd name="connsiteX42" fmla="*/ 215328 w 385201"/>
                    <a:gd name="connsiteY42" fmla="*/ 777337 h 837428"/>
                    <a:gd name="connsiteX43" fmla="*/ 215328 w 385201"/>
                    <a:gd name="connsiteY43" fmla="*/ 571639 h 837428"/>
                    <a:gd name="connsiteX44" fmla="*/ 169874 w 385201"/>
                    <a:gd name="connsiteY44" fmla="*/ 571639 h 837428"/>
                    <a:gd name="connsiteX45" fmla="*/ 169874 w 385201"/>
                    <a:gd name="connsiteY45" fmla="*/ 777337 h 837428"/>
                    <a:gd name="connsiteX46" fmla="*/ 140984 w 385201"/>
                    <a:gd name="connsiteY46" fmla="*/ 806997 h 837428"/>
                    <a:gd name="connsiteX47" fmla="*/ 112094 w 385201"/>
                    <a:gd name="connsiteY47" fmla="*/ 777337 h 837428"/>
                    <a:gd name="connsiteX48" fmla="*/ 109012 w 385201"/>
                    <a:gd name="connsiteY48" fmla="*/ 336281 h 837428"/>
                    <a:gd name="connsiteX49" fmla="*/ 97456 w 385201"/>
                    <a:gd name="connsiteY49" fmla="*/ 340903 h 837428"/>
                    <a:gd name="connsiteX50" fmla="*/ 74344 w 385201"/>
                    <a:gd name="connsiteY50" fmla="*/ 497295 h 837428"/>
                    <a:gd name="connsiteX51" fmla="*/ 74344 w 385201"/>
                    <a:gd name="connsiteY51" fmla="*/ 532734 h 837428"/>
                    <a:gd name="connsiteX52" fmla="*/ 44298 w 385201"/>
                    <a:gd name="connsiteY52" fmla="*/ 546216 h 837428"/>
                    <a:gd name="connsiteX53" fmla="*/ 28890 w 385201"/>
                    <a:gd name="connsiteY53" fmla="*/ 531193 h 837428"/>
                    <a:gd name="connsiteX54" fmla="*/ 28890 w 385201"/>
                    <a:gd name="connsiteY54" fmla="*/ 508081 h 837428"/>
                    <a:gd name="connsiteX55" fmla="*/ 69721 w 385201"/>
                    <a:gd name="connsiteY55" fmla="*/ 293138 h 837428"/>
                    <a:gd name="connsiteX56" fmla="*/ 116716 w 385201"/>
                    <a:gd name="connsiteY56" fmla="*/ 245759 h 837428"/>
                    <a:gd name="connsiteX57" fmla="*/ 118642 w 385201"/>
                    <a:gd name="connsiteY57" fmla="*/ 245373 h 837428"/>
                    <a:gd name="connsiteX58" fmla="*/ 120953 w 385201"/>
                    <a:gd name="connsiteY58" fmla="*/ 245373 h 837428"/>
                    <a:gd name="connsiteX59" fmla="*/ 125190 w 385201"/>
                    <a:gd name="connsiteY59" fmla="*/ 244218 h 837428"/>
                    <a:gd name="connsiteX60" fmla="*/ 261167 w 385201"/>
                    <a:gd name="connsiteY60" fmla="*/ 244218 h 837428"/>
                    <a:gd name="connsiteX61" fmla="*/ 266945 w 385201"/>
                    <a:gd name="connsiteY61" fmla="*/ 245373 h 837428"/>
                    <a:gd name="connsiteX62" fmla="*/ 269641 w 385201"/>
                    <a:gd name="connsiteY62" fmla="*/ 246144 h 837428"/>
                    <a:gd name="connsiteX63" fmla="*/ 316636 w 385201"/>
                    <a:gd name="connsiteY63" fmla="*/ 293524 h 837428"/>
                    <a:gd name="connsiteX64" fmla="*/ 357467 w 385201"/>
                    <a:gd name="connsiteY64" fmla="*/ 508466 h 837428"/>
                    <a:gd name="connsiteX65" fmla="*/ 357467 w 385201"/>
                    <a:gd name="connsiteY65" fmla="*/ 531578 h 8374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</a:cxnLst>
                  <a:rect l="l" t="t" r="r" b="b"/>
                  <a:pathLst>
                    <a:path w="385201" h="837428">
                      <a:moveTo>
                        <a:pt x="278115" y="218409"/>
                      </a:moveTo>
                      <a:cubicBezTo>
                        <a:pt x="278115" y="218409"/>
                        <a:pt x="273878" y="217254"/>
                        <a:pt x="273878" y="217254"/>
                      </a:cubicBezTo>
                      <a:cubicBezTo>
                        <a:pt x="269256" y="215713"/>
                        <a:pt x="265019" y="214942"/>
                        <a:pt x="261167" y="214942"/>
                      </a:cubicBezTo>
                      <a:lnTo>
                        <a:pt x="222646" y="214942"/>
                      </a:lnTo>
                      <a:cubicBezTo>
                        <a:pt x="268871" y="201846"/>
                        <a:pt x="302768" y="159859"/>
                        <a:pt x="302768" y="109782"/>
                      </a:cubicBezTo>
                      <a:cubicBezTo>
                        <a:pt x="302768" y="49306"/>
                        <a:pt x="253463" y="0"/>
                        <a:pt x="192986" y="0"/>
                      </a:cubicBezTo>
                      <a:cubicBezTo>
                        <a:pt x="132509" y="0"/>
                        <a:pt x="83204" y="49306"/>
                        <a:pt x="83204" y="109782"/>
                      </a:cubicBezTo>
                      <a:cubicBezTo>
                        <a:pt x="83204" y="159859"/>
                        <a:pt x="117101" y="201846"/>
                        <a:pt x="163325" y="214942"/>
                      </a:cubicBezTo>
                      <a:lnTo>
                        <a:pt x="124805" y="214942"/>
                      </a:lnTo>
                      <a:cubicBezTo>
                        <a:pt x="120568" y="214942"/>
                        <a:pt x="116331" y="215713"/>
                        <a:pt x="113634" y="216483"/>
                      </a:cubicBezTo>
                      <a:cubicBezTo>
                        <a:pt x="111708" y="216483"/>
                        <a:pt x="110168" y="217254"/>
                        <a:pt x="108242" y="217639"/>
                      </a:cubicBezTo>
                      <a:cubicBezTo>
                        <a:pt x="95145" y="221491"/>
                        <a:pt x="66640" y="238825"/>
                        <a:pt x="44298" y="278501"/>
                      </a:cubicBezTo>
                      <a:cubicBezTo>
                        <a:pt x="14638" y="330503"/>
                        <a:pt x="0" y="407929"/>
                        <a:pt x="0" y="507696"/>
                      </a:cubicBezTo>
                      <a:cubicBezTo>
                        <a:pt x="0" y="515400"/>
                        <a:pt x="0" y="523104"/>
                        <a:pt x="0" y="531578"/>
                      </a:cubicBezTo>
                      <a:cubicBezTo>
                        <a:pt x="770" y="555846"/>
                        <a:pt x="20416" y="575106"/>
                        <a:pt x="45454" y="575106"/>
                      </a:cubicBezTo>
                      <a:cubicBezTo>
                        <a:pt x="61247" y="574721"/>
                        <a:pt x="75114" y="565861"/>
                        <a:pt x="82818" y="553149"/>
                      </a:cubicBezTo>
                      <a:lnTo>
                        <a:pt x="82818" y="776952"/>
                      </a:lnTo>
                      <a:cubicBezTo>
                        <a:pt x="82818" y="810079"/>
                        <a:pt x="109012" y="837428"/>
                        <a:pt x="140984" y="837428"/>
                      </a:cubicBezTo>
                      <a:cubicBezTo>
                        <a:pt x="163325" y="837428"/>
                        <a:pt x="182971" y="824331"/>
                        <a:pt x="192601" y="804686"/>
                      </a:cubicBezTo>
                      <a:cubicBezTo>
                        <a:pt x="202231" y="824717"/>
                        <a:pt x="221876" y="837428"/>
                        <a:pt x="244218" y="837428"/>
                      </a:cubicBezTo>
                      <a:cubicBezTo>
                        <a:pt x="276189" y="837428"/>
                        <a:pt x="302383" y="810464"/>
                        <a:pt x="302383" y="776952"/>
                      </a:cubicBezTo>
                      <a:lnTo>
                        <a:pt x="302383" y="553149"/>
                      </a:lnTo>
                      <a:cubicBezTo>
                        <a:pt x="304309" y="556231"/>
                        <a:pt x="306235" y="558928"/>
                        <a:pt x="308932" y="561624"/>
                      </a:cubicBezTo>
                      <a:cubicBezTo>
                        <a:pt x="317021" y="570098"/>
                        <a:pt x="328192" y="575106"/>
                        <a:pt x="340903" y="575491"/>
                      </a:cubicBezTo>
                      <a:cubicBezTo>
                        <a:pt x="365171" y="575491"/>
                        <a:pt x="384816" y="556231"/>
                        <a:pt x="385202" y="531963"/>
                      </a:cubicBezTo>
                      <a:cubicBezTo>
                        <a:pt x="385202" y="523874"/>
                        <a:pt x="385202" y="516170"/>
                        <a:pt x="385202" y="508466"/>
                      </a:cubicBezTo>
                      <a:cubicBezTo>
                        <a:pt x="385202" y="408699"/>
                        <a:pt x="370179" y="331659"/>
                        <a:pt x="340903" y="279271"/>
                      </a:cubicBezTo>
                      <a:cubicBezTo>
                        <a:pt x="312398" y="228425"/>
                        <a:pt x="277730" y="218409"/>
                        <a:pt x="277730" y="218409"/>
                      </a:cubicBezTo>
                      <a:close/>
                      <a:moveTo>
                        <a:pt x="112094" y="109782"/>
                      </a:moveTo>
                      <a:cubicBezTo>
                        <a:pt x="112094" y="65099"/>
                        <a:pt x="148303" y="28890"/>
                        <a:pt x="192986" y="28890"/>
                      </a:cubicBezTo>
                      <a:cubicBezTo>
                        <a:pt x="237669" y="28890"/>
                        <a:pt x="273878" y="65099"/>
                        <a:pt x="273878" y="109782"/>
                      </a:cubicBezTo>
                      <a:cubicBezTo>
                        <a:pt x="273878" y="154466"/>
                        <a:pt x="237669" y="190290"/>
                        <a:pt x="192986" y="190290"/>
                      </a:cubicBezTo>
                      <a:cubicBezTo>
                        <a:pt x="148303" y="190290"/>
                        <a:pt x="112094" y="154081"/>
                        <a:pt x="112094" y="109782"/>
                      </a:cubicBezTo>
                      <a:close/>
                      <a:moveTo>
                        <a:pt x="356311" y="531193"/>
                      </a:moveTo>
                      <a:cubicBezTo>
                        <a:pt x="356311" y="539667"/>
                        <a:pt x="352074" y="546601"/>
                        <a:pt x="345526" y="549298"/>
                      </a:cubicBezTo>
                      <a:cubicBezTo>
                        <a:pt x="339748" y="551994"/>
                        <a:pt x="325495" y="552379"/>
                        <a:pt x="317406" y="546986"/>
                      </a:cubicBezTo>
                      <a:cubicBezTo>
                        <a:pt x="312013" y="543134"/>
                        <a:pt x="311243" y="535430"/>
                        <a:pt x="311243" y="531963"/>
                      </a:cubicBezTo>
                      <a:cubicBezTo>
                        <a:pt x="311243" y="523489"/>
                        <a:pt x="311243" y="515400"/>
                        <a:pt x="311243" y="508466"/>
                      </a:cubicBezTo>
                      <a:cubicBezTo>
                        <a:pt x="311243" y="436819"/>
                        <a:pt x="303924" y="380194"/>
                        <a:pt x="287746" y="337437"/>
                      </a:cubicBezTo>
                      <a:lnTo>
                        <a:pt x="276960" y="332429"/>
                      </a:lnTo>
                      <a:lnTo>
                        <a:pt x="273108" y="777337"/>
                      </a:lnTo>
                      <a:cubicBezTo>
                        <a:pt x="273108" y="793900"/>
                        <a:pt x="260011" y="806997"/>
                        <a:pt x="244218" y="806997"/>
                      </a:cubicBezTo>
                      <a:cubicBezTo>
                        <a:pt x="228424" y="806997"/>
                        <a:pt x="215328" y="793515"/>
                        <a:pt x="215328" y="777337"/>
                      </a:cubicBezTo>
                      <a:lnTo>
                        <a:pt x="215328" y="571639"/>
                      </a:lnTo>
                      <a:lnTo>
                        <a:pt x="169874" y="571639"/>
                      </a:lnTo>
                      <a:lnTo>
                        <a:pt x="169874" y="777337"/>
                      </a:lnTo>
                      <a:cubicBezTo>
                        <a:pt x="169874" y="793900"/>
                        <a:pt x="156777" y="806997"/>
                        <a:pt x="140984" y="806997"/>
                      </a:cubicBezTo>
                      <a:cubicBezTo>
                        <a:pt x="125190" y="806997"/>
                        <a:pt x="112094" y="793515"/>
                        <a:pt x="112094" y="777337"/>
                      </a:cubicBezTo>
                      <a:lnTo>
                        <a:pt x="109012" y="336281"/>
                      </a:lnTo>
                      <a:lnTo>
                        <a:pt x="97456" y="340903"/>
                      </a:lnTo>
                      <a:cubicBezTo>
                        <a:pt x="81278" y="383661"/>
                        <a:pt x="74344" y="425648"/>
                        <a:pt x="74344" y="497295"/>
                      </a:cubicBezTo>
                      <a:cubicBezTo>
                        <a:pt x="74344" y="504614"/>
                        <a:pt x="74344" y="525415"/>
                        <a:pt x="74344" y="532734"/>
                      </a:cubicBezTo>
                      <a:cubicBezTo>
                        <a:pt x="74344" y="541208"/>
                        <a:pt x="58936" y="550838"/>
                        <a:pt x="44298" y="546216"/>
                      </a:cubicBezTo>
                      <a:cubicBezTo>
                        <a:pt x="36209" y="543519"/>
                        <a:pt x="29275" y="539667"/>
                        <a:pt x="28890" y="531193"/>
                      </a:cubicBezTo>
                      <a:cubicBezTo>
                        <a:pt x="28890" y="523104"/>
                        <a:pt x="28890" y="515400"/>
                        <a:pt x="28890" y="508081"/>
                      </a:cubicBezTo>
                      <a:cubicBezTo>
                        <a:pt x="28890" y="413321"/>
                        <a:pt x="42757" y="340903"/>
                        <a:pt x="69721" y="293138"/>
                      </a:cubicBezTo>
                      <a:cubicBezTo>
                        <a:pt x="90908" y="255389"/>
                        <a:pt x="114020" y="246529"/>
                        <a:pt x="116716" y="245759"/>
                      </a:cubicBezTo>
                      <a:cubicBezTo>
                        <a:pt x="117486" y="245759"/>
                        <a:pt x="117872" y="245759"/>
                        <a:pt x="118642" y="245373"/>
                      </a:cubicBezTo>
                      <a:lnTo>
                        <a:pt x="120953" y="245373"/>
                      </a:lnTo>
                      <a:cubicBezTo>
                        <a:pt x="120953" y="245373"/>
                        <a:pt x="124035" y="244218"/>
                        <a:pt x="125190" y="244218"/>
                      </a:cubicBezTo>
                      <a:lnTo>
                        <a:pt x="261167" y="244218"/>
                      </a:lnTo>
                      <a:cubicBezTo>
                        <a:pt x="261167" y="244218"/>
                        <a:pt x="263478" y="244218"/>
                        <a:pt x="266945" y="245373"/>
                      </a:cubicBezTo>
                      <a:cubicBezTo>
                        <a:pt x="267715" y="245373"/>
                        <a:pt x="268485" y="245373"/>
                        <a:pt x="269641" y="246144"/>
                      </a:cubicBezTo>
                      <a:cubicBezTo>
                        <a:pt x="275804" y="248070"/>
                        <a:pt x="298146" y="260781"/>
                        <a:pt x="316636" y="293524"/>
                      </a:cubicBezTo>
                      <a:cubicBezTo>
                        <a:pt x="343600" y="341289"/>
                        <a:pt x="357467" y="413707"/>
                        <a:pt x="357467" y="508466"/>
                      </a:cubicBezTo>
                      <a:cubicBezTo>
                        <a:pt x="357467" y="515785"/>
                        <a:pt x="357467" y="523489"/>
                        <a:pt x="357467" y="53157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FF13623F-D663-4DDD-C202-1409CDD51016}"/>
                    </a:ext>
                  </a:extLst>
                </p:cNvPr>
                <p:cNvSpPr/>
                <p:nvPr/>
              </p:nvSpPr>
              <p:spPr>
                <a:xfrm>
                  <a:off x="3213897" y="3053707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C9BC141E-1DB5-8DA3-0EB1-A49AF751B5CC}"/>
                    </a:ext>
                  </a:extLst>
                </p:cNvPr>
                <p:cNvSpPr/>
                <p:nvPr/>
              </p:nvSpPr>
              <p:spPr>
                <a:xfrm>
                  <a:off x="3226223" y="3080286"/>
                  <a:ext cx="38520" cy="38520"/>
                </a:xfrm>
                <a:custGeom>
                  <a:avLst/>
                  <a:gdLst>
                    <a:gd name="connsiteX0" fmla="*/ 0 w 38520"/>
                    <a:gd name="connsiteY0" fmla="*/ 0 h 38520"/>
                    <a:gd name="connsiteX1" fmla="*/ 0 w 38520"/>
                    <a:gd name="connsiteY1" fmla="*/ 0 h 38520"/>
                    <a:gd name="connsiteX2" fmla="*/ 0 w 38520"/>
                    <a:gd name="connsiteY2" fmla="*/ 0 h 38520"/>
                    <a:gd name="connsiteX3" fmla="*/ 0 w 38520"/>
                    <a:gd name="connsiteY3" fmla="*/ 0 h 38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520" h="3852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81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1050"/>
                </a:p>
              </p:txBody>
            </p:sp>
          </p:grpSp>
        </p:grp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802A6-0B22-03F2-F880-08BB595053C1}"/>
              </a:ext>
            </a:extLst>
          </p:cNvPr>
          <p:cNvSpPr txBox="1">
            <a:spLocks/>
          </p:cNvSpPr>
          <p:nvPr/>
        </p:nvSpPr>
        <p:spPr>
          <a:xfrm>
            <a:off x="274319" y="6127230"/>
            <a:ext cx="11074350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en-GB" baseline="30000" dirty="0" err="1">
                <a:solidFill>
                  <a:schemeClr val="bg1">
                    <a:lumMod val="10000"/>
                  </a:schemeClr>
                </a:solidFill>
              </a:rPr>
              <a:t>a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Key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quotes represent consistent topics identified from the interviews. </a:t>
            </a:r>
          </a:p>
        </p:txBody>
      </p:sp>
    </p:spTree>
    <p:extLst>
      <p:ext uri="{BB962C8B-B14F-4D97-AF65-F5344CB8AC3E}">
        <p14:creationId xmlns:p14="http://schemas.microsoft.com/office/powerpoint/2010/main" val="979991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provider level barriers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altLang="en-US" dirty="0"/>
              <a:t>Results</a:t>
            </a:r>
            <a:r>
              <a:rPr lang="en-GB" dirty="0"/>
              <a:t> – provider level barriers</a:t>
            </a:r>
            <a:endParaRPr lang="en-US" altLang="en-US" dirty="0"/>
          </a:p>
        </p:txBody>
      </p:sp>
      <p:grpSp>
        <p:nvGrpSpPr>
          <p:cNvPr id="62" name="Group 2">
            <a:extLst>
              <a:ext uri="{FF2B5EF4-FFF2-40B4-BE49-F238E27FC236}">
                <a16:creationId xmlns:a16="http://schemas.microsoft.com/office/drawing/2014/main" id="{93EB0DF5-AC0E-FC7D-A8C0-DD9A2A4ABAD9}"/>
              </a:ext>
            </a:extLst>
          </p:cNvPr>
          <p:cNvGrpSpPr/>
          <p:nvPr/>
        </p:nvGrpSpPr>
        <p:grpSpPr>
          <a:xfrm>
            <a:off x="677884" y="2102566"/>
            <a:ext cx="5960950" cy="3855448"/>
            <a:chOff x="2021960" y="2119450"/>
            <a:chExt cx="8113195" cy="3244626"/>
          </a:xfrm>
        </p:grpSpPr>
        <p:sp>
          <p:nvSpPr>
            <p:cNvPr id="44" name="Freeform: Shape 9">
              <a:extLst>
                <a:ext uri="{FF2B5EF4-FFF2-40B4-BE49-F238E27FC236}">
                  <a16:creationId xmlns:a16="http://schemas.microsoft.com/office/drawing/2014/main" id="{649885F0-CD4B-13E5-B37F-582DA559B239}"/>
                </a:ext>
              </a:extLst>
            </p:cNvPr>
            <p:cNvSpPr/>
            <p:nvPr/>
          </p:nvSpPr>
          <p:spPr>
            <a:xfrm>
              <a:off x="4789916" y="2119450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Biases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5" name="Freeform: Shape 11">
              <a:extLst>
                <a:ext uri="{FF2B5EF4-FFF2-40B4-BE49-F238E27FC236}">
                  <a16:creationId xmlns:a16="http://schemas.microsoft.com/office/drawing/2014/main" id="{F1DB5DF2-5B99-90F2-5B1B-2ED3E7269B42}"/>
                </a:ext>
              </a:extLst>
            </p:cNvPr>
            <p:cNvSpPr/>
            <p:nvPr/>
          </p:nvSpPr>
          <p:spPr>
            <a:xfrm>
              <a:off x="2022358" y="2119450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Lack of knowledge and misdiagnoses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7" name="Freeform: Shape 12">
              <a:extLst>
                <a:ext uri="{FF2B5EF4-FFF2-40B4-BE49-F238E27FC236}">
                  <a16:creationId xmlns:a16="http://schemas.microsoft.com/office/drawing/2014/main" id="{77131386-5F85-CA4E-5A9E-1C6151706150}"/>
                </a:ext>
              </a:extLst>
            </p:cNvPr>
            <p:cNvSpPr/>
            <p:nvPr/>
          </p:nvSpPr>
          <p:spPr>
            <a:xfrm>
              <a:off x="7550354" y="2119450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Shortage of specialists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9" name="Freeform: Shape 13">
              <a:extLst>
                <a:ext uri="{FF2B5EF4-FFF2-40B4-BE49-F238E27FC236}">
                  <a16:creationId xmlns:a16="http://schemas.microsoft.com/office/drawing/2014/main" id="{8B6C4775-87A3-174C-2BE6-D93EC291BD20}"/>
                </a:ext>
              </a:extLst>
            </p:cNvPr>
            <p:cNvSpPr/>
            <p:nvPr/>
          </p:nvSpPr>
          <p:spPr>
            <a:xfrm>
              <a:off x="2021960" y="3862093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Not using guidelines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4" name="Freeform: Shape 18">
              <a:extLst>
                <a:ext uri="{FF2B5EF4-FFF2-40B4-BE49-F238E27FC236}">
                  <a16:creationId xmlns:a16="http://schemas.microsoft.com/office/drawing/2014/main" id="{C460BBC9-298C-B9A9-1995-04770B6F3A68}"/>
                </a:ext>
              </a:extLst>
            </p:cNvPr>
            <p:cNvSpPr/>
            <p:nvPr/>
          </p:nvSpPr>
          <p:spPr>
            <a:xfrm>
              <a:off x="7549932" y="3862093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Overcrowding in ERs</a:t>
              </a:r>
            </a:p>
          </p:txBody>
        </p:sp>
        <p:pic>
          <p:nvPicPr>
            <p:cNvPr id="55" name="Graphic 19" descr="Open book outline">
              <a:extLst>
                <a:ext uri="{FF2B5EF4-FFF2-40B4-BE49-F238E27FC236}">
                  <a16:creationId xmlns:a16="http://schemas.microsoft.com/office/drawing/2014/main" id="{82912873-13E4-3945-790B-EEB8D28C4A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555618" y="2864101"/>
              <a:ext cx="1452231" cy="787618"/>
            </a:xfrm>
            <a:prstGeom prst="rect">
              <a:avLst/>
            </a:prstGeom>
          </p:spPr>
        </p:pic>
        <p:pic>
          <p:nvPicPr>
            <p:cNvPr id="56" name="Graphic 26" descr="Scales of justice outline">
              <a:extLst>
                <a:ext uri="{FF2B5EF4-FFF2-40B4-BE49-F238E27FC236}">
                  <a16:creationId xmlns:a16="http://schemas.microsoft.com/office/drawing/2014/main" id="{CC86046A-D8DA-579E-B583-8324EE4490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42523" y="2791116"/>
              <a:ext cx="1313610" cy="712438"/>
            </a:xfrm>
            <a:prstGeom prst="rect">
              <a:avLst/>
            </a:prstGeom>
          </p:spPr>
        </p:pic>
        <p:pic>
          <p:nvPicPr>
            <p:cNvPr id="57" name="Graphic 27" descr="Doctor female outline">
              <a:extLst>
                <a:ext uri="{FF2B5EF4-FFF2-40B4-BE49-F238E27FC236}">
                  <a16:creationId xmlns:a16="http://schemas.microsoft.com/office/drawing/2014/main" id="{F9F8A927-B777-D429-FA29-7F25583159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202539" y="2805777"/>
              <a:ext cx="1313610" cy="712438"/>
            </a:xfrm>
            <a:prstGeom prst="rect">
              <a:avLst/>
            </a:prstGeom>
          </p:spPr>
        </p:pic>
        <p:pic>
          <p:nvPicPr>
            <p:cNvPr id="58" name="Graphic 31" descr="Closed book outline">
              <a:extLst>
                <a:ext uri="{FF2B5EF4-FFF2-40B4-BE49-F238E27FC236}">
                  <a16:creationId xmlns:a16="http://schemas.microsoft.com/office/drawing/2014/main" id="{444973CC-1B44-B066-6787-B447867FF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600918" y="4567675"/>
              <a:ext cx="1259141" cy="682897"/>
            </a:xfrm>
            <a:prstGeom prst="rect">
              <a:avLst/>
            </a:prstGeom>
          </p:spPr>
        </p:pic>
        <p:pic>
          <p:nvPicPr>
            <p:cNvPr id="60" name="Graphic 36" descr="Group outline">
              <a:extLst>
                <a:ext uri="{FF2B5EF4-FFF2-40B4-BE49-F238E27FC236}">
                  <a16:creationId xmlns:a16="http://schemas.microsoft.com/office/drawing/2014/main" id="{203047E3-F0DF-4374-786C-D744F0EAED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191125" y="4543717"/>
              <a:ext cx="1362258" cy="738819"/>
            </a:xfrm>
            <a:prstGeom prst="rect">
              <a:avLst/>
            </a:prstGeom>
          </p:spPr>
        </p:pic>
        <p:sp>
          <p:nvSpPr>
            <p:cNvPr id="61" name="Freeform: Shape 37">
              <a:extLst>
                <a:ext uri="{FF2B5EF4-FFF2-40B4-BE49-F238E27FC236}">
                  <a16:creationId xmlns:a16="http://schemas.microsoft.com/office/drawing/2014/main" id="{040E69BC-0B57-F356-66BA-1A6BF797213C}"/>
                </a:ext>
              </a:extLst>
            </p:cNvPr>
            <p:cNvSpPr/>
            <p:nvPr/>
          </p:nvSpPr>
          <p:spPr>
            <a:xfrm>
              <a:off x="4776931" y="3862093"/>
              <a:ext cx="2584801" cy="1501983"/>
            </a:xfrm>
            <a:custGeom>
              <a:avLst/>
              <a:gdLst>
                <a:gd name="connsiteX0" fmla="*/ 0 w 2582589"/>
                <a:gd name="connsiteY0" fmla="*/ 0 h 1549553"/>
                <a:gd name="connsiteX1" fmla="*/ 2582589 w 2582589"/>
                <a:gd name="connsiteY1" fmla="*/ 0 h 1549553"/>
                <a:gd name="connsiteX2" fmla="*/ 2582589 w 2582589"/>
                <a:gd name="connsiteY2" fmla="*/ 1549553 h 1549553"/>
                <a:gd name="connsiteX3" fmla="*/ 0 w 2582589"/>
                <a:gd name="connsiteY3" fmla="*/ 1549553 h 1549553"/>
                <a:gd name="connsiteX4" fmla="*/ 0 w 2582589"/>
                <a:gd name="connsiteY4" fmla="*/ 0 h 1549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2589" h="1549553">
                  <a:moveTo>
                    <a:pt x="0" y="0"/>
                  </a:moveTo>
                  <a:lnTo>
                    <a:pt x="2582589" y="0"/>
                  </a:lnTo>
                  <a:lnTo>
                    <a:pt x="2582589" y="1549553"/>
                  </a:lnTo>
                  <a:lnTo>
                    <a:pt x="0" y="15495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6200" rIns="36000" bIns="76200" numCol="1" spcCol="1270" anchor="t" anchorCtr="0">
              <a:noAutofit/>
            </a:bodyPr>
            <a:lstStyle/>
            <a:p>
              <a:pPr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800" b="1" kern="1200" dirty="0">
                  <a:solidFill>
                    <a:schemeClr val="bg1"/>
                  </a:solidFill>
                </a:rPr>
                <a:t>Lack of best use of technology</a:t>
              </a:r>
            </a:p>
          </p:txBody>
        </p:sp>
        <p:pic>
          <p:nvPicPr>
            <p:cNvPr id="59" name="Graphic 35" descr="Monitor outline">
              <a:extLst>
                <a:ext uri="{FF2B5EF4-FFF2-40B4-BE49-F238E27FC236}">
                  <a16:creationId xmlns:a16="http://schemas.microsoft.com/office/drawing/2014/main" id="{29C76A2B-FE38-03BF-B406-2249D17F5F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461036" y="4576938"/>
              <a:ext cx="1234690" cy="669634"/>
            </a:xfrm>
            <a:prstGeom prst="rect">
              <a:avLst/>
            </a:prstGeom>
          </p:spPr>
        </p:pic>
      </p:grp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D237B34-E8B5-E9D1-AC9F-14A4EE52EE81}"/>
              </a:ext>
            </a:extLst>
          </p:cNvPr>
          <p:cNvSpPr txBox="1">
            <a:spLocks/>
          </p:cNvSpPr>
          <p:nvPr/>
        </p:nvSpPr>
        <p:spPr>
          <a:xfrm>
            <a:off x="274319" y="6127230"/>
            <a:ext cx="8040121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292929"/>
              </a:buClr>
              <a:buSzPct val="100000"/>
              <a:defRPr/>
            </a:pPr>
            <a:r>
              <a:rPr lang="en-GB" baseline="30000" dirty="0" err="1">
                <a:solidFill>
                  <a:schemeClr val="bg1">
                    <a:lumMod val="10000"/>
                  </a:schemeClr>
                </a:solidFill>
              </a:rPr>
              <a:t>a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Barriers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are presented in no particular order.</a:t>
            </a:r>
            <a:endParaRPr lang="en-GB" baseline="30000" dirty="0">
              <a:solidFill>
                <a:schemeClr val="bg1">
                  <a:lumMod val="10000"/>
                </a:schemeClr>
              </a:solidFill>
            </a:endParaRPr>
          </a:p>
          <a:p>
            <a:pPr>
              <a:lnSpc>
                <a:spcPct val="100000"/>
              </a:lnSpc>
              <a:buClr>
                <a:srgbClr val="292929"/>
              </a:buClr>
              <a:buSzPct val="100000"/>
              <a:defRPr/>
            </a:pPr>
            <a:r>
              <a:rPr lang="en-GB" baseline="30000" dirty="0" err="1">
                <a:solidFill>
                  <a:schemeClr val="bg1">
                    <a:lumMod val="10000"/>
                  </a:schemeClr>
                </a:solidFill>
              </a:rPr>
              <a:t>b</a:t>
            </a:r>
            <a:r>
              <a:rPr lang="en-GB" dirty="0" err="1"/>
              <a:t>Key</a:t>
            </a:r>
            <a:r>
              <a:rPr lang="en-GB" dirty="0"/>
              <a:t> quotes represent consistent topics identified from the interviews. </a:t>
            </a:r>
            <a:endParaRPr lang="en-GB" baseline="30000" dirty="0">
              <a:solidFill>
                <a:schemeClr val="bg1">
                  <a:lumMod val="10000"/>
                </a:schemeClr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ER, emergency room.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FBBF41D-F658-7887-7BDA-3B47A9291A86}"/>
              </a:ext>
            </a:extLst>
          </p:cNvPr>
          <p:cNvGrpSpPr/>
          <p:nvPr/>
        </p:nvGrpSpPr>
        <p:grpSpPr>
          <a:xfrm>
            <a:off x="11143289" y="1056938"/>
            <a:ext cx="790186" cy="779827"/>
            <a:chOff x="1524001" y="1897117"/>
            <a:chExt cx="1306025" cy="129930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6A9459C-5EE5-621F-512D-9F447D30AF26}"/>
                </a:ext>
              </a:extLst>
            </p:cNvPr>
            <p:cNvSpPr/>
            <p:nvPr/>
          </p:nvSpPr>
          <p:spPr>
            <a:xfrm>
              <a:off x="1539596" y="1912266"/>
              <a:ext cx="446916" cy="603759"/>
            </a:xfrm>
            <a:custGeom>
              <a:avLst/>
              <a:gdLst>
                <a:gd name="connsiteX0" fmla="*/ 446916 w 446916"/>
                <a:gd name="connsiteY0" fmla="*/ 0 h 603759"/>
                <a:gd name="connsiteX1" fmla="*/ 0 w 446916"/>
                <a:gd name="connsiteY1" fmla="*/ 0 h 603759"/>
                <a:gd name="connsiteX2" fmla="*/ 0 w 446916"/>
                <a:gd name="connsiteY2" fmla="*/ 603760 h 603759"/>
                <a:gd name="connsiteX3" fmla="*/ 446916 w 446916"/>
                <a:gd name="connsiteY3" fmla="*/ 603760 h 603759"/>
                <a:gd name="connsiteX4" fmla="*/ 446916 w 446916"/>
                <a:gd name="connsiteY4" fmla="*/ 0 h 603759"/>
                <a:gd name="connsiteX5" fmla="*/ 446916 w 446916"/>
                <a:gd name="connsiteY5" fmla="*/ 0 h 603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6916" h="603759">
                  <a:moveTo>
                    <a:pt x="446916" y="0"/>
                  </a:moveTo>
                  <a:lnTo>
                    <a:pt x="0" y="0"/>
                  </a:lnTo>
                  <a:lnTo>
                    <a:pt x="0" y="603760"/>
                  </a:lnTo>
                  <a:lnTo>
                    <a:pt x="446916" y="603760"/>
                  </a:lnTo>
                  <a:lnTo>
                    <a:pt x="446916" y="0"/>
                  </a:lnTo>
                  <a:lnTo>
                    <a:pt x="446916" y="0"/>
                  </a:ln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grpSp>
          <p:nvGrpSpPr>
            <p:cNvPr id="6" name="Graphic 74">
              <a:extLst>
                <a:ext uri="{FF2B5EF4-FFF2-40B4-BE49-F238E27FC236}">
                  <a16:creationId xmlns:a16="http://schemas.microsoft.com/office/drawing/2014/main" id="{DC17A986-42B0-B326-6DBE-43B17E3E29DF}"/>
                </a:ext>
              </a:extLst>
            </p:cNvPr>
            <p:cNvGrpSpPr/>
            <p:nvPr/>
          </p:nvGrpSpPr>
          <p:grpSpPr>
            <a:xfrm>
              <a:off x="1524001" y="1897117"/>
              <a:ext cx="476324" cy="631831"/>
              <a:chOff x="1524001" y="1897117"/>
              <a:chExt cx="476324" cy="631831"/>
            </a:xfrm>
            <a:solidFill>
              <a:schemeClr val="tx1"/>
            </a:solidFill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853BC94-EA99-104C-E4BC-F16CBB4BB41A}"/>
                  </a:ext>
                </a:extLst>
              </p:cNvPr>
              <p:cNvSpPr/>
              <p:nvPr/>
            </p:nvSpPr>
            <p:spPr>
              <a:xfrm>
                <a:off x="1734314" y="2029454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F12BD61-9425-B992-91A4-22092A8FED8A}"/>
                  </a:ext>
                </a:extLst>
              </p:cNvPr>
              <p:cNvSpPr/>
              <p:nvPr/>
            </p:nvSpPr>
            <p:spPr>
              <a:xfrm>
                <a:off x="1734314" y="2146195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3DA20143-A585-FBE1-DF34-03DB7C9B05CC}"/>
                  </a:ext>
                </a:extLst>
              </p:cNvPr>
              <p:cNvSpPr/>
              <p:nvPr/>
            </p:nvSpPr>
            <p:spPr>
              <a:xfrm>
                <a:off x="1734314" y="2262937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5CB883BF-E8E5-78F6-00BA-34ECA6A77FAC}"/>
                  </a:ext>
                </a:extLst>
              </p:cNvPr>
              <p:cNvSpPr/>
              <p:nvPr/>
            </p:nvSpPr>
            <p:spPr>
              <a:xfrm>
                <a:off x="1734314" y="2380124"/>
                <a:ext cx="188034" cy="24506"/>
              </a:xfrm>
              <a:custGeom>
                <a:avLst/>
                <a:gdLst>
                  <a:gd name="connsiteX0" fmla="*/ 0 w 188034"/>
                  <a:gd name="connsiteY0" fmla="*/ 0 h 24506"/>
                  <a:gd name="connsiteX1" fmla="*/ 188034 w 188034"/>
                  <a:gd name="connsiteY1" fmla="*/ 0 h 24506"/>
                  <a:gd name="connsiteX2" fmla="*/ 188034 w 188034"/>
                  <a:gd name="connsiteY2" fmla="*/ 24507 h 24506"/>
                  <a:gd name="connsiteX3" fmla="*/ 0 w 188034"/>
                  <a:gd name="connsiteY3" fmla="*/ 24507 h 24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8034" h="24506">
                    <a:moveTo>
                      <a:pt x="0" y="0"/>
                    </a:moveTo>
                    <a:lnTo>
                      <a:pt x="188034" y="0"/>
                    </a:lnTo>
                    <a:lnTo>
                      <a:pt x="188034" y="24507"/>
                    </a:lnTo>
                    <a:lnTo>
                      <a:pt x="0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A58CCB7-E92A-6F68-AF18-8D5E5077709A}"/>
                  </a:ext>
                </a:extLst>
              </p:cNvPr>
              <p:cNvSpPr/>
              <p:nvPr/>
            </p:nvSpPr>
            <p:spPr>
              <a:xfrm>
                <a:off x="1524001" y="1897117"/>
                <a:ext cx="476324" cy="631831"/>
              </a:xfrm>
              <a:custGeom>
                <a:avLst/>
                <a:gdLst>
                  <a:gd name="connsiteX0" fmla="*/ 0 w 476324"/>
                  <a:gd name="connsiteY0" fmla="*/ 0 h 631831"/>
                  <a:gd name="connsiteX1" fmla="*/ 0 w 476324"/>
                  <a:gd name="connsiteY1" fmla="*/ 631832 h 631831"/>
                  <a:gd name="connsiteX2" fmla="*/ 476324 w 476324"/>
                  <a:gd name="connsiteY2" fmla="*/ 631832 h 631831"/>
                  <a:gd name="connsiteX3" fmla="*/ 476324 w 476324"/>
                  <a:gd name="connsiteY3" fmla="*/ 0 h 631831"/>
                  <a:gd name="connsiteX4" fmla="*/ 0 w 476324"/>
                  <a:gd name="connsiteY4" fmla="*/ 0 h 631831"/>
                  <a:gd name="connsiteX5" fmla="*/ 24507 w 476324"/>
                  <a:gd name="connsiteY5" fmla="*/ 607325 h 631831"/>
                  <a:gd name="connsiteX6" fmla="*/ 24507 w 476324"/>
                  <a:gd name="connsiteY6" fmla="*/ 24507 h 631831"/>
                  <a:gd name="connsiteX7" fmla="*/ 451817 w 476324"/>
                  <a:gd name="connsiteY7" fmla="*/ 24507 h 631831"/>
                  <a:gd name="connsiteX8" fmla="*/ 451817 w 476324"/>
                  <a:gd name="connsiteY8" fmla="*/ 607325 h 631831"/>
                  <a:gd name="connsiteX9" fmla="*/ 24507 w 476324"/>
                  <a:gd name="connsiteY9" fmla="*/ 607325 h 631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76324" h="631831">
                    <a:moveTo>
                      <a:pt x="0" y="0"/>
                    </a:moveTo>
                    <a:lnTo>
                      <a:pt x="0" y="631832"/>
                    </a:lnTo>
                    <a:lnTo>
                      <a:pt x="476324" y="631832"/>
                    </a:lnTo>
                    <a:lnTo>
                      <a:pt x="476324" y="0"/>
                    </a:lnTo>
                    <a:lnTo>
                      <a:pt x="0" y="0"/>
                    </a:lnTo>
                    <a:close/>
                    <a:moveTo>
                      <a:pt x="24507" y="607325"/>
                    </a:moveTo>
                    <a:lnTo>
                      <a:pt x="24507" y="24507"/>
                    </a:lnTo>
                    <a:lnTo>
                      <a:pt x="451817" y="24507"/>
                    </a:lnTo>
                    <a:lnTo>
                      <a:pt x="451817" y="607325"/>
                    </a:lnTo>
                    <a:lnTo>
                      <a:pt x="24507" y="607325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18EF7ECF-8354-EFA7-128D-5E242851FF05}"/>
                  </a:ext>
                </a:extLst>
              </p:cNvPr>
              <p:cNvSpPr/>
              <p:nvPr/>
            </p:nvSpPr>
            <p:spPr>
              <a:xfrm>
                <a:off x="1601977" y="2002273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1A9C24B2-F9BA-3360-2B5A-DA7F4534222F}"/>
                  </a:ext>
                </a:extLst>
              </p:cNvPr>
              <p:cNvSpPr/>
              <p:nvPr/>
            </p:nvSpPr>
            <p:spPr>
              <a:xfrm>
                <a:off x="1601977" y="2119015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B6F0F888-A3F9-0627-1F1B-23433F8B7FCF}"/>
                  </a:ext>
                </a:extLst>
              </p:cNvPr>
              <p:cNvSpPr/>
              <p:nvPr/>
            </p:nvSpPr>
            <p:spPr>
              <a:xfrm>
                <a:off x="1601977" y="2236202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4859DD2C-5CE9-6199-0B65-F1AD3214EF13}"/>
                  </a:ext>
                </a:extLst>
              </p:cNvPr>
              <p:cNvSpPr/>
              <p:nvPr/>
            </p:nvSpPr>
            <p:spPr>
              <a:xfrm>
                <a:off x="1601977" y="2352944"/>
                <a:ext cx="78867" cy="78867"/>
              </a:xfrm>
              <a:custGeom>
                <a:avLst/>
                <a:gdLst>
                  <a:gd name="connsiteX0" fmla="*/ 0 w 78867"/>
                  <a:gd name="connsiteY0" fmla="*/ 78868 h 78867"/>
                  <a:gd name="connsiteX1" fmla="*/ 78868 w 78867"/>
                  <a:gd name="connsiteY1" fmla="*/ 78868 h 78867"/>
                  <a:gd name="connsiteX2" fmla="*/ 78868 w 78867"/>
                  <a:gd name="connsiteY2" fmla="*/ 0 h 78867"/>
                  <a:gd name="connsiteX3" fmla="*/ 0 w 78867"/>
                  <a:gd name="connsiteY3" fmla="*/ 0 h 78867"/>
                  <a:gd name="connsiteX4" fmla="*/ 0 w 78867"/>
                  <a:gd name="connsiteY4" fmla="*/ 78868 h 78867"/>
                  <a:gd name="connsiteX5" fmla="*/ 54361 w 78867"/>
                  <a:gd name="connsiteY5" fmla="*/ 24507 h 78867"/>
                  <a:gd name="connsiteX6" fmla="*/ 54361 w 78867"/>
                  <a:gd name="connsiteY6" fmla="*/ 54361 h 78867"/>
                  <a:gd name="connsiteX7" fmla="*/ 24507 w 78867"/>
                  <a:gd name="connsiteY7" fmla="*/ 54361 h 78867"/>
                  <a:gd name="connsiteX8" fmla="*/ 24507 w 78867"/>
                  <a:gd name="connsiteY8" fmla="*/ 24507 h 78867"/>
                  <a:gd name="connsiteX9" fmla="*/ 54361 w 78867"/>
                  <a:gd name="connsiteY9" fmla="*/ 2450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8867" h="78867">
                    <a:moveTo>
                      <a:pt x="0" y="78868"/>
                    </a:moveTo>
                    <a:lnTo>
                      <a:pt x="78868" y="78868"/>
                    </a:lnTo>
                    <a:lnTo>
                      <a:pt x="78868" y="0"/>
                    </a:lnTo>
                    <a:lnTo>
                      <a:pt x="0" y="0"/>
                    </a:lnTo>
                    <a:lnTo>
                      <a:pt x="0" y="78868"/>
                    </a:lnTo>
                    <a:close/>
                    <a:moveTo>
                      <a:pt x="54361" y="24507"/>
                    </a:moveTo>
                    <a:lnTo>
                      <a:pt x="54361" y="54361"/>
                    </a:lnTo>
                    <a:lnTo>
                      <a:pt x="24507" y="54361"/>
                    </a:lnTo>
                    <a:lnTo>
                      <a:pt x="24507" y="24507"/>
                    </a:lnTo>
                    <a:lnTo>
                      <a:pt x="54361" y="24507"/>
                    </a:ln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</p:grpSp>
        <p:grpSp>
          <p:nvGrpSpPr>
            <p:cNvPr id="7" name="Graphic 74">
              <a:extLst>
                <a:ext uri="{FF2B5EF4-FFF2-40B4-BE49-F238E27FC236}">
                  <a16:creationId xmlns:a16="http://schemas.microsoft.com/office/drawing/2014/main" id="{635801A4-7FF5-B33F-6F0E-3B488191156B}"/>
                </a:ext>
              </a:extLst>
            </p:cNvPr>
            <p:cNvGrpSpPr/>
            <p:nvPr/>
          </p:nvGrpSpPr>
          <p:grpSpPr>
            <a:xfrm>
              <a:off x="2106818" y="2378788"/>
              <a:ext cx="723208" cy="817638"/>
              <a:chOff x="2106818" y="2378788"/>
              <a:chExt cx="723208" cy="817638"/>
            </a:xfrm>
            <a:solidFill>
              <a:schemeClr val="tx1"/>
            </a:solidFill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3FC49968-3959-D556-6304-B97ACF429E31}"/>
                  </a:ext>
                </a:extLst>
              </p:cNvPr>
              <p:cNvSpPr/>
              <p:nvPr/>
            </p:nvSpPr>
            <p:spPr>
              <a:xfrm>
                <a:off x="2273910" y="2378788"/>
                <a:ext cx="388545" cy="388099"/>
              </a:xfrm>
              <a:custGeom>
                <a:avLst/>
                <a:gdLst>
                  <a:gd name="connsiteX0" fmla="*/ 194718 w 388545"/>
                  <a:gd name="connsiteY0" fmla="*/ 388100 h 388099"/>
                  <a:gd name="connsiteX1" fmla="*/ 194718 w 388545"/>
                  <a:gd name="connsiteY1" fmla="*/ 388100 h 388099"/>
                  <a:gd name="connsiteX2" fmla="*/ 331957 w 388545"/>
                  <a:gd name="connsiteY2" fmla="*/ 331065 h 388099"/>
                  <a:gd name="connsiteX3" fmla="*/ 388545 w 388545"/>
                  <a:gd name="connsiteY3" fmla="*/ 193381 h 388099"/>
                  <a:gd name="connsiteX4" fmla="*/ 331511 w 388545"/>
                  <a:gd name="connsiteY4" fmla="*/ 56589 h 388099"/>
                  <a:gd name="connsiteX5" fmla="*/ 194273 w 388545"/>
                  <a:gd name="connsiteY5" fmla="*/ 0 h 388099"/>
                  <a:gd name="connsiteX6" fmla="*/ 57034 w 388545"/>
                  <a:gd name="connsiteY6" fmla="*/ 57034 h 388099"/>
                  <a:gd name="connsiteX7" fmla="*/ 0 w 388545"/>
                  <a:gd name="connsiteY7" fmla="*/ 194273 h 388099"/>
                  <a:gd name="connsiteX8" fmla="*/ 57034 w 388545"/>
                  <a:gd name="connsiteY8" fmla="*/ 331511 h 388099"/>
                  <a:gd name="connsiteX9" fmla="*/ 194273 w 388545"/>
                  <a:gd name="connsiteY9" fmla="*/ 388100 h 388099"/>
                  <a:gd name="connsiteX10" fmla="*/ 194718 w 388545"/>
                  <a:gd name="connsiteY10" fmla="*/ 25844 h 388099"/>
                  <a:gd name="connsiteX11" fmla="*/ 194718 w 388545"/>
                  <a:gd name="connsiteY11" fmla="*/ 25844 h 388099"/>
                  <a:gd name="connsiteX12" fmla="*/ 313242 w 388545"/>
                  <a:gd name="connsiteY12" fmla="*/ 74857 h 388099"/>
                  <a:gd name="connsiteX13" fmla="*/ 362702 w 388545"/>
                  <a:gd name="connsiteY13" fmla="*/ 193381 h 388099"/>
                  <a:gd name="connsiteX14" fmla="*/ 313688 w 388545"/>
                  <a:gd name="connsiteY14" fmla="*/ 312351 h 388099"/>
                  <a:gd name="connsiteX15" fmla="*/ 194718 w 388545"/>
                  <a:gd name="connsiteY15" fmla="*/ 361810 h 388099"/>
                  <a:gd name="connsiteX16" fmla="*/ 76194 w 388545"/>
                  <a:gd name="connsiteY16" fmla="*/ 312797 h 388099"/>
                  <a:gd name="connsiteX17" fmla="*/ 26735 w 388545"/>
                  <a:gd name="connsiteY17" fmla="*/ 194273 h 388099"/>
                  <a:gd name="connsiteX18" fmla="*/ 75749 w 388545"/>
                  <a:gd name="connsiteY18" fmla="*/ 75303 h 388099"/>
                  <a:gd name="connsiteX19" fmla="*/ 194273 w 388545"/>
                  <a:gd name="connsiteY19" fmla="*/ 25844 h 38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88545" h="388099">
                    <a:moveTo>
                      <a:pt x="194718" y="388100"/>
                    </a:moveTo>
                    <a:lnTo>
                      <a:pt x="194718" y="388100"/>
                    </a:lnTo>
                    <a:cubicBezTo>
                      <a:pt x="246405" y="388100"/>
                      <a:pt x="295419" y="367603"/>
                      <a:pt x="331957" y="331065"/>
                    </a:cubicBezTo>
                    <a:cubicBezTo>
                      <a:pt x="368494" y="294528"/>
                      <a:pt x="388545" y="245514"/>
                      <a:pt x="388545" y="193381"/>
                    </a:cubicBezTo>
                    <a:cubicBezTo>
                      <a:pt x="388545" y="141694"/>
                      <a:pt x="368049" y="93126"/>
                      <a:pt x="331511" y="56589"/>
                    </a:cubicBezTo>
                    <a:cubicBezTo>
                      <a:pt x="294974" y="20051"/>
                      <a:pt x="246405" y="0"/>
                      <a:pt x="194273" y="0"/>
                    </a:cubicBezTo>
                    <a:cubicBezTo>
                      <a:pt x="143031" y="0"/>
                      <a:pt x="93126" y="20942"/>
                      <a:pt x="57034" y="57034"/>
                    </a:cubicBezTo>
                    <a:cubicBezTo>
                      <a:pt x="20497" y="93572"/>
                      <a:pt x="0" y="142585"/>
                      <a:pt x="0" y="194273"/>
                    </a:cubicBezTo>
                    <a:cubicBezTo>
                      <a:pt x="0" y="246405"/>
                      <a:pt x="20497" y="294974"/>
                      <a:pt x="57034" y="331511"/>
                    </a:cubicBezTo>
                    <a:cubicBezTo>
                      <a:pt x="93572" y="368048"/>
                      <a:pt x="142140" y="388100"/>
                      <a:pt x="194273" y="388100"/>
                    </a:cubicBezTo>
                    <a:close/>
                    <a:moveTo>
                      <a:pt x="194718" y="25844"/>
                    </a:moveTo>
                    <a:lnTo>
                      <a:pt x="194718" y="25844"/>
                    </a:lnTo>
                    <a:cubicBezTo>
                      <a:pt x="239276" y="25844"/>
                      <a:pt x="281606" y="43221"/>
                      <a:pt x="313242" y="74857"/>
                    </a:cubicBezTo>
                    <a:cubicBezTo>
                      <a:pt x="344878" y="106493"/>
                      <a:pt x="362702" y="148823"/>
                      <a:pt x="362702" y="193381"/>
                    </a:cubicBezTo>
                    <a:cubicBezTo>
                      <a:pt x="362702" y="238385"/>
                      <a:pt x="345324" y="280715"/>
                      <a:pt x="313688" y="312351"/>
                    </a:cubicBezTo>
                    <a:cubicBezTo>
                      <a:pt x="282052" y="343987"/>
                      <a:pt x="239722" y="361810"/>
                      <a:pt x="194718" y="361810"/>
                    </a:cubicBezTo>
                    <a:cubicBezTo>
                      <a:pt x="149715" y="361810"/>
                      <a:pt x="107830" y="344433"/>
                      <a:pt x="76194" y="312797"/>
                    </a:cubicBezTo>
                    <a:cubicBezTo>
                      <a:pt x="44558" y="281161"/>
                      <a:pt x="27180" y="238831"/>
                      <a:pt x="26735" y="194273"/>
                    </a:cubicBezTo>
                    <a:cubicBezTo>
                      <a:pt x="26735" y="150160"/>
                      <a:pt x="44558" y="106939"/>
                      <a:pt x="75749" y="75303"/>
                    </a:cubicBezTo>
                    <a:cubicBezTo>
                      <a:pt x="107385" y="43667"/>
                      <a:pt x="149715" y="25844"/>
                      <a:pt x="194273" y="25844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3041D28D-1219-9C41-B542-5EA1BCF75B7C}"/>
                  </a:ext>
                </a:extLst>
              </p:cNvPr>
              <p:cNvSpPr/>
              <p:nvPr/>
            </p:nvSpPr>
            <p:spPr>
              <a:xfrm>
                <a:off x="2106818" y="2777470"/>
                <a:ext cx="723208" cy="418956"/>
              </a:xfrm>
              <a:custGeom>
                <a:avLst/>
                <a:gdLst>
                  <a:gd name="connsiteX0" fmla="*/ 589947 w 723208"/>
                  <a:gd name="connsiteY0" fmla="*/ 70959 h 418956"/>
                  <a:gd name="connsiteX1" fmla="*/ 585046 w 723208"/>
                  <a:gd name="connsiteY1" fmla="*/ 67394 h 418956"/>
                  <a:gd name="connsiteX2" fmla="*/ 523556 w 723208"/>
                  <a:gd name="connsiteY2" fmla="*/ 31302 h 418956"/>
                  <a:gd name="connsiteX3" fmla="*/ 521773 w 723208"/>
                  <a:gd name="connsiteY3" fmla="*/ 31302 h 418956"/>
                  <a:gd name="connsiteX4" fmla="*/ 521773 w 723208"/>
                  <a:gd name="connsiteY4" fmla="*/ 31302 h 418956"/>
                  <a:gd name="connsiteX5" fmla="*/ 368494 w 723208"/>
                  <a:gd name="connsiteY5" fmla="*/ 112 h 418956"/>
                  <a:gd name="connsiteX6" fmla="*/ 362256 w 723208"/>
                  <a:gd name="connsiteY6" fmla="*/ 112 h 418956"/>
                  <a:gd name="connsiteX7" fmla="*/ 202293 w 723208"/>
                  <a:gd name="connsiteY7" fmla="*/ 30411 h 418956"/>
                  <a:gd name="connsiteX8" fmla="*/ 200065 w 723208"/>
                  <a:gd name="connsiteY8" fmla="*/ 31302 h 418956"/>
                  <a:gd name="connsiteX9" fmla="*/ 114068 w 723208"/>
                  <a:gd name="connsiteY9" fmla="*/ 88782 h 418956"/>
                  <a:gd name="connsiteX10" fmla="*/ 108721 w 723208"/>
                  <a:gd name="connsiteY10" fmla="*/ 94129 h 418956"/>
                  <a:gd name="connsiteX11" fmla="*/ 0 w 723208"/>
                  <a:gd name="connsiteY11" fmla="*/ 362368 h 418956"/>
                  <a:gd name="connsiteX12" fmla="*/ 9803 w 723208"/>
                  <a:gd name="connsiteY12" fmla="*/ 375290 h 418956"/>
                  <a:gd name="connsiteX13" fmla="*/ 359583 w 723208"/>
                  <a:gd name="connsiteY13" fmla="*/ 418956 h 418956"/>
                  <a:gd name="connsiteX14" fmla="*/ 360919 w 723208"/>
                  <a:gd name="connsiteY14" fmla="*/ 418956 h 418956"/>
                  <a:gd name="connsiteX15" fmla="*/ 362256 w 723208"/>
                  <a:gd name="connsiteY15" fmla="*/ 418956 h 418956"/>
                  <a:gd name="connsiteX16" fmla="*/ 713818 w 723208"/>
                  <a:gd name="connsiteY16" fmla="*/ 375290 h 418956"/>
                  <a:gd name="connsiteX17" fmla="*/ 723175 w 723208"/>
                  <a:gd name="connsiteY17" fmla="*/ 362368 h 418956"/>
                  <a:gd name="connsiteX18" fmla="*/ 589056 w 723208"/>
                  <a:gd name="connsiteY18" fmla="*/ 71404 h 418956"/>
                  <a:gd name="connsiteX19" fmla="*/ 543607 w 723208"/>
                  <a:gd name="connsiteY19" fmla="*/ 291075 h 418956"/>
                  <a:gd name="connsiteX20" fmla="*/ 491474 w 723208"/>
                  <a:gd name="connsiteY20" fmla="*/ 280827 h 418956"/>
                  <a:gd name="connsiteX21" fmla="*/ 481226 w 723208"/>
                  <a:gd name="connsiteY21" fmla="*/ 228694 h 418956"/>
                  <a:gd name="connsiteX22" fmla="*/ 525338 w 723208"/>
                  <a:gd name="connsiteY22" fmla="*/ 199286 h 418956"/>
                  <a:gd name="connsiteX23" fmla="*/ 573461 w 723208"/>
                  <a:gd name="connsiteY23" fmla="*/ 247408 h 418956"/>
                  <a:gd name="connsiteX24" fmla="*/ 544052 w 723208"/>
                  <a:gd name="connsiteY24" fmla="*/ 291521 h 418956"/>
                  <a:gd name="connsiteX25" fmla="*/ 560539 w 723208"/>
                  <a:gd name="connsiteY25" fmla="*/ 181908 h 418956"/>
                  <a:gd name="connsiteX26" fmla="*/ 465185 w 723208"/>
                  <a:gd name="connsiteY26" fmla="*/ 203296 h 418956"/>
                  <a:gd name="connsiteX27" fmla="*/ 477661 w 723208"/>
                  <a:gd name="connsiteY27" fmla="*/ 303997 h 418956"/>
                  <a:gd name="connsiteX28" fmla="*/ 578808 w 723208"/>
                  <a:gd name="connsiteY28" fmla="*/ 297759 h 418956"/>
                  <a:gd name="connsiteX29" fmla="*/ 581035 w 723208"/>
                  <a:gd name="connsiteY29" fmla="*/ 198394 h 418956"/>
                  <a:gd name="connsiteX30" fmla="*/ 598859 w 723208"/>
                  <a:gd name="connsiteY30" fmla="*/ 112843 h 418956"/>
                  <a:gd name="connsiteX31" fmla="*/ 655002 w 723208"/>
                  <a:gd name="connsiteY31" fmla="*/ 192156 h 418956"/>
                  <a:gd name="connsiteX32" fmla="*/ 697332 w 723208"/>
                  <a:gd name="connsiteY32" fmla="*/ 351228 h 418956"/>
                  <a:gd name="connsiteX33" fmla="*/ 374732 w 723208"/>
                  <a:gd name="connsiteY33" fmla="*/ 391776 h 418956"/>
                  <a:gd name="connsiteX34" fmla="*/ 374732 w 723208"/>
                  <a:gd name="connsiteY34" fmla="*/ 291521 h 418956"/>
                  <a:gd name="connsiteX35" fmla="*/ 522219 w 723208"/>
                  <a:gd name="connsiteY35" fmla="*/ 58483 h 418956"/>
                  <a:gd name="connsiteX36" fmla="*/ 568114 w 723208"/>
                  <a:gd name="connsiteY36" fmla="*/ 86554 h 418956"/>
                  <a:gd name="connsiteX37" fmla="*/ 560093 w 723208"/>
                  <a:gd name="connsiteY37" fmla="*/ 181908 h 418956"/>
                  <a:gd name="connsiteX38" fmla="*/ 179123 w 723208"/>
                  <a:gd name="connsiteY38" fmla="*/ 310680 h 418956"/>
                  <a:gd name="connsiteX39" fmla="*/ 182688 w 723208"/>
                  <a:gd name="connsiteY39" fmla="*/ 302660 h 418956"/>
                  <a:gd name="connsiteX40" fmla="*/ 193827 w 723208"/>
                  <a:gd name="connsiteY40" fmla="*/ 305334 h 418956"/>
                  <a:gd name="connsiteX41" fmla="*/ 193381 w 723208"/>
                  <a:gd name="connsiteY41" fmla="*/ 314245 h 418956"/>
                  <a:gd name="connsiteX42" fmla="*/ 184915 w 723208"/>
                  <a:gd name="connsiteY42" fmla="*/ 317364 h 418956"/>
                  <a:gd name="connsiteX43" fmla="*/ 179123 w 723208"/>
                  <a:gd name="connsiteY43" fmla="*/ 310680 h 418956"/>
                  <a:gd name="connsiteX44" fmla="*/ 262001 w 723208"/>
                  <a:gd name="connsiteY44" fmla="*/ 267905 h 418956"/>
                  <a:gd name="connsiteX45" fmla="*/ 258882 w 723208"/>
                  <a:gd name="connsiteY45" fmla="*/ 275480 h 418956"/>
                  <a:gd name="connsiteX46" fmla="*/ 258882 w 723208"/>
                  <a:gd name="connsiteY46" fmla="*/ 275480 h 418956"/>
                  <a:gd name="connsiteX47" fmla="*/ 249970 w 723208"/>
                  <a:gd name="connsiteY47" fmla="*/ 275480 h 418956"/>
                  <a:gd name="connsiteX48" fmla="*/ 246851 w 723208"/>
                  <a:gd name="connsiteY48" fmla="*/ 267459 h 418956"/>
                  <a:gd name="connsiteX49" fmla="*/ 250416 w 723208"/>
                  <a:gd name="connsiteY49" fmla="*/ 262558 h 418956"/>
                  <a:gd name="connsiteX50" fmla="*/ 253980 w 723208"/>
                  <a:gd name="connsiteY50" fmla="*/ 261221 h 418956"/>
                  <a:gd name="connsiteX51" fmla="*/ 256208 w 723208"/>
                  <a:gd name="connsiteY51" fmla="*/ 261667 h 418956"/>
                  <a:gd name="connsiteX52" fmla="*/ 262001 w 723208"/>
                  <a:gd name="connsiteY52" fmla="*/ 267905 h 418956"/>
                  <a:gd name="connsiteX53" fmla="*/ 87334 w 723208"/>
                  <a:gd name="connsiteY53" fmla="*/ 224238 h 418956"/>
                  <a:gd name="connsiteX54" fmla="*/ 101147 w 723208"/>
                  <a:gd name="connsiteY54" fmla="*/ 268796 h 418956"/>
                  <a:gd name="connsiteX55" fmla="*/ 141694 w 723208"/>
                  <a:gd name="connsiteY55" fmla="*/ 336524 h 418956"/>
                  <a:gd name="connsiteX56" fmla="*/ 141694 w 723208"/>
                  <a:gd name="connsiteY56" fmla="*/ 336524 h 418956"/>
                  <a:gd name="connsiteX57" fmla="*/ 159517 w 723208"/>
                  <a:gd name="connsiteY57" fmla="*/ 340534 h 418956"/>
                  <a:gd name="connsiteX58" fmla="*/ 166647 w 723208"/>
                  <a:gd name="connsiteY58" fmla="*/ 336524 h 418956"/>
                  <a:gd name="connsiteX59" fmla="*/ 186698 w 723208"/>
                  <a:gd name="connsiteY59" fmla="*/ 343208 h 418956"/>
                  <a:gd name="connsiteX60" fmla="*/ 186698 w 723208"/>
                  <a:gd name="connsiteY60" fmla="*/ 343208 h 418956"/>
                  <a:gd name="connsiteX61" fmla="*/ 218779 w 723208"/>
                  <a:gd name="connsiteY61" fmla="*/ 320483 h 418956"/>
                  <a:gd name="connsiteX62" fmla="*/ 207640 w 723208"/>
                  <a:gd name="connsiteY62" fmla="*/ 282609 h 418956"/>
                  <a:gd name="connsiteX63" fmla="*/ 167983 w 723208"/>
                  <a:gd name="connsiteY63" fmla="*/ 280827 h 418956"/>
                  <a:gd name="connsiteX64" fmla="*/ 152388 w 723208"/>
                  <a:gd name="connsiteY64" fmla="*/ 305334 h 418956"/>
                  <a:gd name="connsiteX65" fmla="*/ 122980 w 723208"/>
                  <a:gd name="connsiteY65" fmla="*/ 255429 h 418956"/>
                  <a:gd name="connsiteX66" fmla="*/ 112732 w 723208"/>
                  <a:gd name="connsiteY66" fmla="*/ 222456 h 418956"/>
                  <a:gd name="connsiteX67" fmla="*/ 145704 w 723208"/>
                  <a:gd name="connsiteY67" fmla="*/ 165422 h 418956"/>
                  <a:gd name="connsiteX68" fmla="*/ 196055 w 723208"/>
                  <a:gd name="connsiteY68" fmla="*/ 156510 h 418956"/>
                  <a:gd name="connsiteX69" fmla="*/ 235712 w 723208"/>
                  <a:gd name="connsiteY69" fmla="*/ 188146 h 418956"/>
                  <a:gd name="connsiteX70" fmla="*/ 265120 w 723208"/>
                  <a:gd name="connsiteY70" fmla="*/ 236714 h 418956"/>
                  <a:gd name="connsiteX71" fmla="*/ 262446 w 723208"/>
                  <a:gd name="connsiteY71" fmla="*/ 235823 h 418956"/>
                  <a:gd name="connsiteX72" fmla="*/ 226800 w 723208"/>
                  <a:gd name="connsiteY72" fmla="*/ 248745 h 418956"/>
                  <a:gd name="connsiteX73" fmla="*/ 225018 w 723208"/>
                  <a:gd name="connsiteY73" fmla="*/ 286619 h 418956"/>
                  <a:gd name="connsiteX74" fmla="*/ 254426 w 723208"/>
                  <a:gd name="connsiteY74" fmla="*/ 303106 h 418956"/>
                  <a:gd name="connsiteX75" fmla="*/ 271803 w 723208"/>
                  <a:gd name="connsiteY75" fmla="*/ 298204 h 418956"/>
                  <a:gd name="connsiteX76" fmla="*/ 287844 w 723208"/>
                  <a:gd name="connsiteY76" fmla="*/ 264340 h 418956"/>
                  <a:gd name="connsiteX77" fmla="*/ 294974 w 723208"/>
                  <a:gd name="connsiteY77" fmla="*/ 260330 h 418956"/>
                  <a:gd name="connsiteX78" fmla="*/ 301212 w 723208"/>
                  <a:gd name="connsiteY78" fmla="*/ 252310 h 418956"/>
                  <a:gd name="connsiteX79" fmla="*/ 299875 w 723208"/>
                  <a:gd name="connsiteY79" fmla="*/ 242507 h 418956"/>
                  <a:gd name="connsiteX80" fmla="*/ 259327 w 723208"/>
                  <a:gd name="connsiteY80" fmla="*/ 174779 h 418956"/>
                  <a:gd name="connsiteX81" fmla="*/ 143477 w 723208"/>
                  <a:gd name="connsiteY81" fmla="*/ 137796 h 418956"/>
                  <a:gd name="connsiteX82" fmla="*/ 133228 w 723208"/>
                  <a:gd name="connsiteY82" fmla="*/ 106160 h 418956"/>
                  <a:gd name="connsiteX83" fmla="*/ 201402 w 723208"/>
                  <a:gd name="connsiteY83" fmla="*/ 59819 h 418956"/>
                  <a:gd name="connsiteX84" fmla="*/ 348889 w 723208"/>
                  <a:gd name="connsiteY84" fmla="*/ 292857 h 418956"/>
                  <a:gd name="connsiteX85" fmla="*/ 348889 w 723208"/>
                  <a:gd name="connsiteY85" fmla="*/ 393113 h 418956"/>
                  <a:gd name="connsiteX86" fmla="*/ 26289 w 723208"/>
                  <a:gd name="connsiteY86" fmla="*/ 352565 h 418956"/>
                  <a:gd name="connsiteX87" fmla="*/ 68619 w 723208"/>
                  <a:gd name="connsiteY87" fmla="*/ 193493 h 418956"/>
                  <a:gd name="connsiteX88" fmla="*/ 110504 w 723208"/>
                  <a:gd name="connsiteY88" fmla="*/ 129775 h 418956"/>
                  <a:gd name="connsiteX89" fmla="*/ 120752 w 723208"/>
                  <a:gd name="connsiteY89" fmla="*/ 151609 h 418956"/>
                  <a:gd name="connsiteX90" fmla="*/ 87779 w 723208"/>
                  <a:gd name="connsiteY90" fmla="*/ 225129 h 418956"/>
                  <a:gd name="connsiteX91" fmla="*/ 497712 w 723208"/>
                  <a:gd name="connsiteY91" fmla="*/ 48680 h 418956"/>
                  <a:gd name="connsiteX92" fmla="*/ 361365 w 723208"/>
                  <a:gd name="connsiteY92" fmla="*/ 263895 h 418956"/>
                  <a:gd name="connsiteX93" fmla="*/ 225018 w 723208"/>
                  <a:gd name="connsiteY93" fmla="*/ 48680 h 418956"/>
                  <a:gd name="connsiteX94" fmla="*/ 361365 w 723208"/>
                  <a:gd name="connsiteY94" fmla="*/ 25955 h 418956"/>
                  <a:gd name="connsiteX95" fmla="*/ 361365 w 723208"/>
                  <a:gd name="connsiteY95" fmla="*/ 25955 h 418956"/>
                  <a:gd name="connsiteX96" fmla="*/ 497712 w 723208"/>
                  <a:gd name="connsiteY96" fmla="*/ 48234 h 418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723208" h="418956">
                    <a:moveTo>
                      <a:pt x="589947" y="70959"/>
                    </a:moveTo>
                    <a:cubicBezTo>
                      <a:pt x="589947" y="70959"/>
                      <a:pt x="587274" y="68285"/>
                      <a:pt x="585046" y="67394"/>
                    </a:cubicBezTo>
                    <a:cubicBezTo>
                      <a:pt x="566331" y="53136"/>
                      <a:pt x="545389" y="41105"/>
                      <a:pt x="523556" y="31302"/>
                    </a:cubicBezTo>
                    <a:cubicBezTo>
                      <a:pt x="523110" y="31302"/>
                      <a:pt x="522219" y="31302"/>
                      <a:pt x="521773" y="31302"/>
                    </a:cubicBezTo>
                    <a:lnTo>
                      <a:pt x="521773" y="31302"/>
                    </a:lnTo>
                    <a:cubicBezTo>
                      <a:pt x="472760" y="10806"/>
                      <a:pt x="421518" y="112"/>
                      <a:pt x="368494" y="112"/>
                    </a:cubicBezTo>
                    <a:cubicBezTo>
                      <a:pt x="366266" y="112"/>
                      <a:pt x="364484" y="112"/>
                      <a:pt x="362256" y="112"/>
                    </a:cubicBezTo>
                    <a:cubicBezTo>
                      <a:pt x="307004" y="-1225"/>
                      <a:pt x="253089" y="9469"/>
                      <a:pt x="202293" y="30411"/>
                    </a:cubicBezTo>
                    <a:cubicBezTo>
                      <a:pt x="201402" y="30411"/>
                      <a:pt x="200511" y="30857"/>
                      <a:pt x="200065" y="31302"/>
                    </a:cubicBezTo>
                    <a:cubicBezTo>
                      <a:pt x="167983" y="45561"/>
                      <a:pt x="139021" y="64721"/>
                      <a:pt x="114068" y="88782"/>
                    </a:cubicBezTo>
                    <a:cubicBezTo>
                      <a:pt x="111840" y="90119"/>
                      <a:pt x="110058" y="91901"/>
                      <a:pt x="108721" y="94129"/>
                    </a:cubicBezTo>
                    <a:cubicBezTo>
                      <a:pt x="1337" y="201514"/>
                      <a:pt x="0" y="360585"/>
                      <a:pt x="0" y="362368"/>
                    </a:cubicBezTo>
                    <a:cubicBezTo>
                      <a:pt x="0" y="368606"/>
                      <a:pt x="4010" y="373953"/>
                      <a:pt x="9803" y="375290"/>
                    </a:cubicBezTo>
                    <a:cubicBezTo>
                      <a:pt x="124317" y="404252"/>
                      <a:pt x="242395" y="418956"/>
                      <a:pt x="359583" y="418956"/>
                    </a:cubicBezTo>
                    <a:cubicBezTo>
                      <a:pt x="360028" y="418956"/>
                      <a:pt x="360474" y="418956"/>
                      <a:pt x="360919" y="418956"/>
                    </a:cubicBezTo>
                    <a:cubicBezTo>
                      <a:pt x="360919" y="418956"/>
                      <a:pt x="361810" y="418956"/>
                      <a:pt x="362256" y="418956"/>
                    </a:cubicBezTo>
                    <a:cubicBezTo>
                      <a:pt x="480780" y="418956"/>
                      <a:pt x="598859" y="404252"/>
                      <a:pt x="713818" y="375290"/>
                    </a:cubicBezTo>
                    <a:cubicBezTo>
                      <a:pt x="719611" y="373507"/>
                      <a:pt x="723621" y="368160"/>
                      <a:pt x="723175" y="362368"/>
                    </a:cubicBezTo>
                    <a:cubicBezTo>
                      <a:pt x="723175" y="360585"/>
                      <a:pt x="721839" y="176561"/>
                      <a:pt x="589056" y="71404"/>
                    </a:cubicBezTo>
                    <a:close/>
                    <a:moveTo>
                      <a:pt x="543607" y="291075"/>
                    </a:moveTo>
                    <a:cubicBezTo>
                      <a:pt x="525784" y="298650"/>
                      <a:pt x="505287" y="294640"/>
                      <a:pt x="491474" y="280827"/>
                    </a:cubicBezTo>
                    <a:cubicBezTo>
                      <a:pt x="477661" y="267014"/>
                      <a:pt x="473651" y="246517"/>
                      <a:pt x="481226" y="228694"/>
                    </a:cubicBezTo>
                    <a:cubicBezTo>
                      <a:pt x="488800" y="210871"/>
                      <a:pt x="506178" y="199286"/>
                      <a:pt x="525338" y="199286"/>
                    </a:cubicBezTo>
                    <a:cubicBezTo>
                      <a:pt x="551627" y="199286"/>
                      <a:pt x="573461" y="220673"/>
                      <a:pt x="573461" y="247408"/>
                    </a:cubicBezTo>
                    <a:cubicBezTo>
                      <a:pt x="573461" y="267014"/>
                      <a:pt x="561876" y="284391"/>
                      <a:pt x="544052" y="291521"/>
                    </a:cubicBezTo>
                    <a:close/>
                    <a:moveTo>
                      <a:pt x="560539" y="181908"/>
                    </a:moveTo>
                    <a:cubicBezTo>
                      <a:pt x="528012" y="164085"/>
                      <a:pt x="487018" y="172996"/>
                      <a:pt x="465185" y="203296"/>
                    </a:cubicBezTo>
                    <a:cubicBezTo>
                      <a:pt x="442015" y="234932"/>
                      <a:pt x="447807" y="279044"/>
                      <a:pt x="477661" y="303997"/>
                    </a:cubicBezTo>
                    <a:cubicBezTo>
                      <a:pt x="507515" y="328949"/>
                      <a:pt x="552073" y="326276"/>
                      <a:pt x="578808" y="297759"/>
                    </a:cubicBezTo>
                    <a:cubicBezTo>
                      <a:pt x="605097" y="270133"/>
                      <a:pt x="605542" y="227357"/>
                      <a:pt x="581035" y="198394"/>
                    </a:cubicBezTo>
                    <a:cubicBezTo>
                      <a:pt x="594403" y="171660"/>
                      <a:pt x="600195" y="142252"/>
                      <a:pt x="598859" y="112843"/>
                    </a:cubicBezTo>
                    <a:cubicBezTo>
                      <a:pt x="621583" y="136459"/>
                      <a:pt x="640743" y="162748"/>
                      <a:pt x="655002" y="192156"/>
                    </a:cubicBezTo>
                    <a:cubicBezTo>
                      <a:pt x="679508" y="242061"/>
                      <a:pt x="693767" y="295531"/>
                      <a:pt x="697332" y="351228"/>
                    </a:cubicBezTo>
                    <a:cubicBezTo>
                      <a:pt x="591729" y="377072"/>
                      <a:pt x="483454" y="390885"/>
                      <a:pt x="374732" y="391776"/>
                    </a:cubicBezTo>
                    <a:lnTo>
                      <a:pt x="374732" y="291521"/>
                    </a:lnTo>
                    <a:lnTo>
                      <a:pt x="522219" y="58483"/>
                    </a:lnTo>
                    <a:cubicBezTo>
                      <a:pt x="538260" y="66057"/>
                      <a:pt x="553855" y="75415"/>
                      <a:pt x="568114" y="86554"/>
                    </a:cubicBezTo>
                    <a:cubicBezTo>
                      <a:pt x="576580" y="118190"/>
                      <a:pt x="573906" y="152054"/>
                      <a:pt x="560093" y="181908"/>
                    </a:cubicBezTo>
                    <a:close/>
                    <a:moveTo>
                      <a:pt x="179123" y="310680"/>
                    </a:moveTo>
                    <a:cubicBezTo>
                      <a:pt x="178677" y="307561"/>
                      <a:pt x="180014" y="304442"/>
                      <a:pt x="182688" y="302660"/>
                    </a:cubicBezTo>
                    <a:cubicBezTo>
                      <a:pt x="186698" y="300432"/>
                      <a:pt x="191599" y="301769"/>
                      <a:pt x="193827" y="305334"/>
                    </a:cubicBezTo>
                    <a:cubicBezTo>
                      <a:pt x="195609" y="308007"/>
                      <a:pt x="195164" y="311572"/>
                      <a:pt x="193381" y="314245"/>
                    </a:cubicBezTo>
                    <a:cubicBezTo>
                      <a:pt x="191599" y="316919"/>
                      <a:pt x="188034" y="317810"/>
                      <a:pt x="184915" y="317364"/>
                    </a:cubicBezTo>
                    <a:cubicBezTo>
                      <a:pt x="181796" y="316473"/>
                      <a:pt x="179569" y="313800"/>
                      <a:pt x="179123" y="310680"/>
                    </a:cubicBezTo>
                    <a:close/>
                    <a:moveTo>
                      <a:pt x="262001" y="267905"/>
                    </a:moveTo>
                    <a:cubicBezTo>
                      <a:pt x="262001" y="271024"/>
                      <a:pt x="261110" y="273697"/>
                      <a:pt x="258882" y="275480"/>
                    </a:cubicBezTo>
                    <a:cubicBezTo>
                      <a:pt x="258882" y="275480"/>
                      <a:pt x="258882" y="275480"/>
                      <a:pt x="258882" y="275480"/>
                    </a:cubicBezTo>
                    <a:cubicBezTo>
                      <a:pt x="256208" y="277262"/>
                      <a:pt x="252643" y="276816"/>
                      <a:pt x="249970" y="275480"/>
                    </a:cubicBezTo>
                    <a:cubicBezTo>
                      <a:pt x="247296" y="273697"/>
                      <a:pt x="246405" y="270578"/>
                      <a:pt x="246851" y="267459"/>
                    </a:cubicBezTo>
                    <a:cubicBezTo>
                      <a:pt x="247296" y="265231"/>
                      <a:pt x="248633" y="263895"/>
                      <a:pt x="250416" y="262558"/>
                    </a:cubicBezTo>
                    <a:cubicBezTo>
                      <a:pt x="251752" y="261667"/>
                      <a:pt x="253089" y="261221"/>
                      <a:pt x="253980" y="261221"/>
                    </a:cubicBezTo>
                    <a:cubicBezTo>
                      <a:pt x="254426" y="261221"/>
                      <a:pt x="254871" y="261221"/>
                      <a:pt x="256208" y="261667"/>
                    </a:cubicBezTo>
                    <a:cubicBezTo>
                      <a:pt x="259327" y="262558"/>
                      <a:pt x="261555" y="265231"/>
                      <a:pt x="262001" y="267905"/>
                    </a:cubicBezTo>
                    <a:close/>
                    <a:moveTo>
                      <a:pt x="87334" y="224238"/>
                    </a:moveTo>
                    <a:cubicBezTo>
                      <a:pt x="88670" y="239833"/>
                      <a:pt x="93572" y="254983"/>
                      <a:pt x="101147" y="268796"/>
                    </a:cubicBezTo>
                    <a:lnTo>
                      <a:pt x="141694" y="336524"/>
                    </a:lnTo>
                    <a:cubicBezTo>
                      <a:pt x="141694" y="336524"/>
                      <a:pt x="141694" y="336524"/>
                      <a:pt x="141694" y="336524"/>
                    </a:cubicBezTo>
                    <a:cubicBezTo>
                      <a:pt x="145704" y="342317"/>
                      <a:pt x="153279" y="344099"/>
                      <a:pt x="159517" y="340534"/>
                    </a:cubicBezTo>
                    <a:lnTo>
                      <a:pt x="166647" y="336524"/>
                    </a:lnTo>
                    <a:cubicBezTo>
                      <a:pt x="172439" y="340980"/>
                      <a:pt x="179569" y="343208"/>
                      <a:pt x="186698" y="343208"/>
                    </a:cubicBezTo>
                    <a:lnTo>
                      <a:pt x="186698" y="343208"/>
                    </a:lnTo>
                    <a:cubicBezTo>
                      <a:pt x="201402" y="343208"/>
                      <a:pt x="214324" y="333851"/>
                      <a:pt x="218779" y="320483"/>
                    </a:cubicBezTo>
                    <a:cubicBezTo>
                      <a:pt x="223681" y="306670"/>
                      <a:pt x="218779" y="291521"/>
                      <a:pt x="207640" y="282609"/>
                    </a:cubicBezTo>
                    <a:cubicBezTo>
                      <a:pt x="196055" y="273697"/>
                      <a:pt x="180460" y="272806"/>
                      <a:pt x="167983" y="280827"/>
                    </a:cubicBezTo>
                    <a:cubicBezTo>
                      <a:pt x="159517" y="286619"/>
                      <a:pt x="153725" y="295531"/>
                      <a:pt x="152388" y="305334"/>
                    </a:cubicBezTo>
                    <a:lnTo>
                      <a:pt x="122980" y="255429"/>
                    </a:lnTo>
                    <a:cubicBezTo>
                      <a:pt x="117187" y="245180"/>
                      <a:pt x="113623" y="234041"/>
                      <a:pt x="112732" y="222456"/>
                    </a:cubicBezTo>
                    <a:cubicBezTo>
                      <a:pt x="110949" y="198394"/>
                      <a:pt x="122089" y="179235"/>
                      <a:pt x="145704" y="165422"/>
                    </a:cubicBezTo>
                    <a:cubicBezTo>
                      <a:pt x="163082" y="154728"/>
                      <a:pt x="180014" y="152054"/>
                      <a:pt x="196055" y="156510"/>
                    </a:cubicBezTo>
                    <a:cubicBezTo>
                      <a:pt x="221453" y="163639"/>
                      <a:pt x="235266" y="187255"/>
                      <a:pt x="235712" y="188146"/>
                    </a:cubicBezTo>
                    <a:lnTo>
                      <a:pt x="265120" y="236714"/>
                    </a:lnTo>
                    <a:cubicBezTo>
                      <a:pt x="265120" y="236714"/>
                      <a:pt x="263337" y="236269"/>
                      <a:pt x="262446" y="235823"/>
                    </a:cubicBezTo>
                    <a:cubicBezTo>
                      <a:pt x="249079" y="232258"/>
                      <a:pt x="234820" y="237605"/>
                      <a:pt x="226800" y="248745"/>
                    </a:cubicBezTo>
                    <a:cubicBezTo>
                      <a:pt x="218334" y="259884"/>
                      <a:pt x="217888" y="274589"/>
                      <a:pt x="225018" y="286619"/>
                    </a:cubicBezTo>
                    <a:cubicBezTo>
                      <a:pt x="231256" y="296868"/>
                      <a:pt x="242395" y="303106"/>
                      <a:pt x="254426" y="303106"/>
                    </a:cubicBezTo>
                    <a:cubicBezTo>
                      <a:pt x="260664" y="303106"/>
                      <a:pt x="266456" y="301323"/>
                      <a:pt x="271803" y="298204"/>
                    </a:cubicBezTo>
                    <a:cubicBezTo>
                      <a:pt x="283388" y="291075"/>
                      <a:pt x="289627" y="277708"/>
                      <a:pt x="287844" y="264340"/>
                    </a:cubicBezTo>
                    <a:lnTo>
                      <a:pt x="294974" y="260330"/>
                    </a:lnTo>
                    <a:cubicBezTo>
                      <a:pt x="298093" y="258548"/>
                      <a:pt x="300320" y="255874"/>
                      <a:pt x="301212" y="252310"/>
                    </a:cubicBezTo>
                    <a:cubicBezTo>
                      <a:pt x="302103" y="248745"/>
                      <a:pt x="301212" y="245626"/>
                      <a:pt x="299875" y="242507"/>
                    </a:cubicBezTo>
                    <a:lnTo>
                      <a:pt x="259327" y="174779"/>
                    </a:lnTo>
                    <a:cubicBezTo>
                      <a:pt x="257545" y="171660"/>
                      <a:pt x="213433" y="104377"/>
                      <a:pt x="143477" y="137796"/>
                    </a:cubicBezTo>
                    <a:cubicBezTo>
                      <a:pt x="137238" y="128439"/>
                      <a:pt x="133674" y="117745"/>
                      <a:pt x="133228" y="106160"/>
                    </a:cubicBezTo>
                    <a:cubicBezTo>
                      <a:pt x="153725" y="87445"/>
                      <a:pt x="176449" y="71850"/>
                      <a:pt x="201402" y="59819"/>
                    </a:cubicBezTo>
                    <a:lnTo>
                      <a:pt x="348889" y="292857"/>
                    </a:lnTo>
                    <a:lnTo>
                      <a:pt x="348889" y="393113"/>
                    </a:lnTo>
                    <a:cubicBezTo>
                      <a:pt x="240167" y="391776"/>
                      <a:pt x="131892" y="378409"/>
                      <a:pt x="26289" y="352565"/>
                    </a:cubicBezTo>
                    <a:cubicBezTo>
                      <a:pt x="29854" y="297313"/>
                      <a:pt x="44112" y="243844"/>
                      <a:pt x="68619" y="193493"/>
                    </a:cubicBezTo>
                    <a:cubicBezTo>
                      <a:pt x="79759" y="170769"/>
                      <a:pt x="94017" y="148935"/>
                      <a:pt x="110504" y="129775"/>
                    </a:cubicBezTo>
                    <a:cubicBezTo>
                      <a:pt x="112732" y="137350"/>
                      <a:pt x="116296" y="144925"/>
                      <a:pt x="120752" y="151609"/>
                    </a:cubicBezTo>
                    <a:cubicBezTo>
                      <a:pt x="97582" y="168541"/>
                      <a:pt x="85106" y="196612"/>
                      <a:pt x="87779" y="225129"/>
                    </a:cubicBezTo>
                    <a:close/>
                    <a:moveTo>
                      <a:pt x="497712" y="48680"/>
                    </a:moveTo>
                    <a:lnTo>
                      <a:pt x="361365" y="263895"/>
                    </a:lnTo>
                    <a:lnTo>
                      <a:pt x="225018" y="48680"/>
                    </a:lnTo>
                    <a:cubicBezTo>
                      <a:pt x="268684" y="33085"/>
                      <a:pt x="314579" y="25510"/>
                      <a:pt x="361365" y="25955"/>
                    </a:cubicBezTo>
                    <a:lnTo>
                      <a:pt x="361365" y="25955"/>
                    </a:lnTo>
                    <a:cubicBezTo>
                      <a:pt x="407705" y="25510"/>
                      <a:pt x="453600" y="32639"/>
                      <a:pt x="497712" y="48234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4305989-9166-4333-09ED-2D5C8298C11D}"/>
                  </a:ext>
                </a:extLst>
              </p:cNvPr>
              <p:cNvSpPr/>
              <p:nvPr/>
            </p:nvSpPr>
            <p:spPr>
              <a:xfrm>
                <a:off x="2592500" y="2984330"/>
                <a:ext cx="79231" cy="79758"/>
              </a:xfrm>
              <a:custGeom>
                <a:avLst/>
                <a:gdLst>
                  <a:gd name="connsiteX0" fmla="*/ 39657 w 79231"/>
                  <a:gd name="connsiteY0" fmla="*/ 446 h 79758"/>
                  <a:gd name="connsiteX1" fmla="*/ 0 w 79231"/>
                  <a:gd name="connsiteY1" fmla="*/ 39657 h 79758"/>
                  <a:gd name="connsiteX2" fmla="*/ 24061 w 79231"/>
                  <a:gd name="connsiteY2" fmla="*/ 76640 h 79758"/>
                  <a:gd name="connsiteX3" fmla="*/ 39657 w 79231"/>
                  <a:gd name="connsiteY3" fmla="*/ 79759 h 79758"/>
                  <a:gd name="connsiteX4" fmla="*/ 67282 w 79231"/>
                  <a:gd name="connsiteY4" fmla="*/ 68174 h 79758"/>
                  <a:gd name="connsiteX5" fmla="*/ 76194 w 79231"/>
                  <a:gd name="connsiteY5" fmla="*/ 24507 h 79758"/>
                  <a:gd name="connsiteX6" fmla="*/ 39211 w 79231"/>
                  <a:gd name="connsiteY6" fmla="*/ 0 h 79758"/>
                  <a:gd name="connsiteX7" fmla="*/ 27180 w 79231"/>
                  <a:gd name="connsiteY7" fmla="*/ 34755 h 79758"/>
                  <a:gd name="connsiteX8" fmla="*/ 39657 w 79231"/>
                  <a:gd name="connsiteY8" fmla="*/ 26735 h 79758"/>
                  <a:gd name="connsiteX9" fmla="*/ 39657 w 79231"/>
                  <a:gd name="connsiteY9" fmla="*/ 26735 h 79758"/>
                  <a:gd name="connsiteX10" fmla="*/ 53024 w 79231"/>
                  <a:gd name="connsiteY10" fmla="*/ 40102 h 79758"/>
                  <a:gd name="connsiteX11" fmla="*/ 53024 w 79231"/>
                  <a:gd name="connsiteY11" fmla="*/ 40102 h 79758"/>
                  <a:gd name="connsiteX12" fmla="*/ 45004 w 79231"/>
                  <a:gd name="connsiteY12" fmla="*/ 53024 h 79758"/>
                  <a:gd name="connsiteX13" fmla="*/ 29854 w 79231"/>
                  <a:gd name="connsiteY13" fmla="*/ 50351 h 79758"/>
                  <a:gd name="connsiteX14" fmla="*/ 27180 w 79231"/>
                  <a:gd name="connsiteY14" fmla="*/ 35201 h 79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9231" h="79758">
                    <a:moveTo>
                      <a:pt x="39657" y="446"/>
                    </a:moveTo>
                    <a:cubicBezTo>
                      <a:pt x="17823" y="446"/>
                      <a:pt x="0" y="17823"/>
                      <a:pt x="0" y="39657"/>
                    </a:cubicBezTo>
                    <a:cubicBezTo>
                      <a:pt x="0" y="55697"/>
                      <a:pt x="9357" y="70402"/>
                      <a:pt x="24061" y="76640"/>
                    </a:cubicBezTo>
                    <a:cubicBezTo>
                      <a:pt x="28963" y="78868"/>
                      <a:pt x="34310" y="79759"/>
                      <a:pt x="39657" y="79759"/>
                    </a:cubicBezTo>
                    <a:cubicBezTo>
                      <a:pt x="49905" y="79759"/>
                      <a:pt x="59708" y="75749"/>
                      <a:pt x="67282" y="68174"/>
                    </a:cubicBezTo>
                    <a:cubicBezTo>
                      <a:pt x="78868" y="56589"/>
                      <a:pt x="82432" y="39657"/>
                      <a:pt x="76194" y="24507"/>
                    </a:cubicBezTo>
                    <a:cubicBezTo>
                      <a:pt x="69956" y="9357"/>
                      <a:pt x="55697" y="0"/>
                      <a:pt x="39211" y="0"/>
                    </a:cubicBezTo>
                    <a:close/>
                    <a:moveTo>
                      <a:pt x="27180" y="34755"/>
                    </a:moveTo>
                    <a:cubicBezTo>
                      <a:pt x="29408" y="29854"/>
                      <a:pt x="34310" y="26735"/>
                      <a:pt x="39657" y="26735"/>
                    </a:cubicBezTo>
                    <a:lnTo>
                      <a:pt x="39657" y="26735"/>
                    </a:lnTo>
                    <a:cubicBezTo>
                      <a:pt x="46786" y="26735"/>
                      <a:pt x="52578" y="32527"/>
                      <a:pt x="53024" y="40102"/>
                    </a:cubicBezTo>
                    <a:lnTo>
                      <a:pt x="53024" y="40102"/>
                    </a:lnTo>
                    <a:cubicBezTo>
                      <a:pt x="53024" y="45895"/>
                      <a:pt x="49905" y="50796"/>
                      <a:pt x="45004" y="53024"/>
                    </a:cubicBezTo>
                    <a:cubicBezTo>
                      <a:pt x="39657" y="55252"/>
                      <a:pt x="33864" y="53915"/>
                      <a:pt x="29854" y="50351"/>
                    </a:cubicBezTo>
                    <a:cubicBezTo>
                      <a:pt x="25844" y="46340"/>
                      <a:pt x="24953" y="40548"/>
                      <a:pt x="27180" y="35201"/>
                    </a:cubicBezTo>
                    <a:close/>
                  </a:path>
                </a:pathLst>
              </a:custGeom>
              <a:grpFill/>
              <a:ln w="443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050"/>
              </a:p>
            </p:txBody>
          </p:sp>
        </p:grp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204AE89-69A1-E37B-6323-7E4439270945}"/>
                </a:ext>
              </a:extLst>
            </p:cNvPr>
            <p:cNvSpPr/>
            <p:nvPr/>
          </p:nvSpPr>
          <p:spPr>
            <a:xfrm>
              <a:off x="1636732" y="2155998"/>
              <a:ext cx="497266" cy="497266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solidFill>
              <a:srgbClr val="FFFFFF"/>
            </a:soli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BEBA00E-9A6A-A677-4473-16BF74F5B279}"/>
                </a:ext>
              </a:extLst>
            </p:cNvPr>
            <p:cNvSpPr/>
            <p:nvPr/>
          </p:nvSpPr>
          <p:spPr>
            <a:xfrm>
              <a:off x="1693203" y="2217356"/>
              <a:ext cx="374601" cy="374601"/>
            </a:xfrm>
            <a:custGeom>
              <a:avLst/>
              <a:gdLst>
                <a:gd name="connsiteX0" fmla="*/ 497267 w 497266"/>
                <a:gd name="connsiteY0" fmla="*/ 248633 h 497266"/>
                <a:gd name="connsiteX1" fmla="*/ 248633 w 497266"/>
                <a:gd name="connsiteY1" fmla="*/ 497267 h 497266"/>
                <a:gd name="connsiteX2" fmla="*/ 0 w 497266"/>
                <a:gd name="connsiteY2" fmla="*/ 248633 h 497266"/>
                <a:gd name="connsiteX3" fmla="*/ 248633 w 497266"/>
                <a:gd name="connsiteY3" fmla="*/ 0 h 497266"/>
                <a:gd name="connsiteX4" fmla="*/ 497267 w 497266"/>
                <a:gd name="connsiteY4" fmla="*/ 248633 h 497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266" h="497266">
                  <a:moveTo>
                    <a:pt x="497267" y="248633"/>
                  </a:moveTo>
                  <a:cubicBezTo>
                    <a:pt x="497267" y="385950"/>
                    <a:pt x="385950" y="497267"/>
                    <a:pt x="248633" y="497267"/>
                  </a:cubicBezTo>
                  <a:cubicBezTo>
                    <a:pt x="111317" y="497267"/>
                    <a:pt x="0" y="385950"/>
                    <a:pt x="0" y="248633"/>
                  </a:cubicBezTo>
                  <a:cubicBezTo>
                    <a:pt x="0" y="111317"/>
                    <a:pt x="111317" y="0"/>
                    <a:pt x="248633" y="0"/>
                  </a:cubicBezTo>
                  <a:cubicBezTo>
                    <a:pt x="385950" y="0"/>
                    <a:pt x="497267" y="111317"/>
                    <a:pt x="497267" y="248633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rgbClr val="FFFFFF"/>
                </a:gs>
                <a:gs pos="40000">
                  <a:srgbClr val="B6E5F1"/>
                </a:gs>
                <a:gs pos="31000">
                  <a:srgbClr val="CAECF5"/>
                </a:gs>
                <a:gs pos="100000">
                  <a:schemeClr val="bg2"/>
                </a:gs>
              </a:gsLst>
              <a:path path="circle">
                <a:fillToRect r="100000" b="100000"/>
              </a:path>
              <a:tileRect l="-100000" t="-100000"/>
            </a:gradFill>
            <a:ln w="3919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0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80669DD-2A6A-712D-5563-CEC5B62FE38F}"/>
                </a:ext>
              </a:extLst>
            </p:cNvPr>
            <p:cNvSpPr/>
            <p:nvPr/>
          </p:nvSpPr>
          <p:spPr>
            <a:xfrm>
              <a:off x="1624250" y="2142631"/>
              <a:ext cx="651887" cy="658120"/>
            </a:xfrm>
            <a:custGeom>
              <a:avLst/>
              <a:gdLst>
                <a:gd name="connsiteX0" fmla="*/ 638966 w 651887"/>
                <a:gd name="connsiteY0" fmla="*/ 579699 h 658120"/>
                <a:gd name="connsiteX1" fmla="*/ 474547 w 651887"/>
                <a:gd name="connsiteY1" fmla="*/ 413052 h 658120"/>
                <a:gd name="connsiteX2" fmla="*/ 522670 w 651887"/>
                <a:gd name="connsiteY2" fmla="*/ 263337 h 658120"/>
                <a:gd name="connsiteX3" fmla="*/ 447367 w 651887"/>
                <a:gd name="connsiteY3" fmla="*/ 77531 h 658120"/>
                <a:gd name="connsiteX4" fmla="*/ 262897 w 651887"/>
                <a:gd name="connsiteY4" fmla="*/ 0 h 658120"/>
                <a:gd name="connsiteX5" fmla="*/ 261115 w 651887"/>
                <a:gd name="connsiteY5" fmla="*/ 0 h 658120"/>
                <a:gd name="connsiteX6" fmla="*/ 77536 w 651887"/>
                <a:gd name="connsiteY6" fmla="*/ 75748 h 658120"/>
                <a:gd name="connsiteX7" fmla="*/ 5 w 651887"/>
                <a:gd name="connsiteY7" fmla="*/ 260218 h 658120"/>
                <a:gd name="connsiteX8" fmla="*/ 75308 w 651887"/>
                <a:gd name="connsiteY8" fmla="*/ 446025 h 658120"/>
                <a:gd name="connsiteX9" fmla="*/ 259778 w 651887"/>
                <a:gd name="connsiteY9" fmla="*/ 524001 h 658120"/>
                <a:gd name="connsiteX10" fmla="*/ 261561 w 651887"/>
                <a:gd name="connsiteY10" fmla="*/ 524001 h 658120"/>
                <a:gd name="connsiteX11" fmla="*/ 409493 w 651887"/>
                <a:gd name="connsiteY11" fmla="*/ 477661 h 658120"/>
                <a:gd name="connsiteX12" fmla="*/ 573912 w 651887"/>
                <a:gd name="connsiteY12" fmla="*/ 644308 h 658120"/>
                <a:gd name="connsiteX13" fmla="*/ 606439 w 651887"/>
                <a:gd name="connsiteY13" fmla="*/ 658121 h 658120"/>
                <a:gd name="connsiteX14" fmla="*/ 606439 w 651887"/>
                <a:gd name="connsiteY14" fmla="*/ 658121 h 658120"/>
                <a:gd name="connsiteX15" fmla="*/ 638521 w 651887"/>
                <a:gd name="connsiteY15" fmla="*/ 644753 h 658120"/>
                <a:gd name="connsiteX16" fmla="*/ 638521 w 651887"/>
                <a:gd name="connsiteY16" fmla="*/ 579699 h 658120"/>
                <a:gd name="connsiteX17" fmla="*/ 423751 w 651887"/>
                <a:gd name="connsiteY17" fmla="*/ 427311 h 658120"/>
                <a:gd name="connsiteX18" fmla="*/ 261115 w 651887"/>
                <a:gd name="connsiteY18" fmla="*/ 494147 h 658120"/>
                <a:gd name="connsiteX19" fmla="*/ 259333 w 651887"/>
                <a:gd name="connsiteY19" fmla="*/ 494147 h 658120"/>
                <a:gd name="connsiteX20" fmla="*/ 96251 w 651887"/>
                <a:gd name="connsiteY20" fmla="*/ 425083 h 658120"/>
                <a:gd name="connsiteX21" fmla="*/ 29414 w 651887"/>
                <a:gd name="connsiteY21" fmla="*/ 260664 h 658120"/>
                <a:gd name="connsiteX22" fmla="*/ 98479 w 651887"/>
                <a:gd name="connsiteY22" fmla="*/ 97136 h 658120"/>
                <a:gd name="connsiteX23" fmla="*/ 261115 w 651887"/>
                <a:gd name="connsiteY23" fmla="*/ 30299 h 658120"/>
                <a:gd name="connsiteX24" fmla="*/ 262897 w 651887"/>
                <a:gd name="connsiteY24" fmla="*/ 30299 h 658120"/>
                <a:gd name="connsiteX25" fmla="*/ 425979 w 651887"/>
                <a:gd name="connsiteY25" fmla="*/ 99364 h 658120"/>
                <a:gd name="connsiteX26" fmla="*/ 492816 w 651887"/>
                <a:gd name="connsiteY26" fmla="*/ 263783 h 658120"/>
                <a:gd name="connsiteX27" fmla="*/ 425534 w 651887"/>
                <a:gd name="connsiteY27" fmla="*/ 425974 h 658120"/>
                <a:gd name="connsiteX28" fmla="*/ 423751 w 651887"/>
                <a:gd name="connsiteY28" fmla="*/ 427756 h 658120"/>
                <a:gd name="connsiteX29" fmla="*/ 617133 w 651887"/>
                <a:gd name="connsiteY29" fmla="*/ 623365 h 658120"/>
                <a:gd name="connsiteX30" fmla="*/ 594854 w 651887"/>
                <a:gd name="connsiteY30" fmla="*/ 623365 h 658120"/>
                <a:gd name="connsiteX31" fmla="*/ 433554 w 651887"/>
                <a:gd name="connsiteY31" fmla="*/ 459392 h 658120"/>
                <a:gd name="connsiteX32" fmla="*/ 445139 w 651887"/>
                <a:gd name="connsiteY32" fmla="*/ 448698 h 658120"/>
                <a:gd name="connsiteX33" fmla="*/ 456279 w 651887"/>
                <a:gd name="connsiteY33" fmla="*/ 437113 h 658120"/>
                <a:gd name="connsiteX34" fmla="*/ 617578 w 651887"/>
                <a:gd name="connsiteY34" fmla="*/ 601087 h 658120"/>
                <a:gd name="connsiteX35" fmla="*/ 617578 w 651887"/>
                <a:gd name="connsiteY35" fmla="*/ 601087 h 658120"/>
                <a:gd name="connsiteX36" fmla="*/ 622034 w 651887"/>
                <a:gd name="connsiteY36" fmla="*/ 612226 h 658120"/>
                <a:gd name="connsiteX37" fmla="*/ 617133 w 651887"/>
                <a:gd name="connsiteY37" fmla="*/ 623365 h 658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51887" h="658120">
                  <a:moveTo>
                    <a:pt x="638966" y="579699"/>
                  </a:moveTo>
                  <a:lnTo>
                    <a:pt x="474547" y="413052"/>
                  </a:lnTo>
                  <a:cubicBezTo>
                    <a:pt x="505738" y="368940"/>
                    <a:pt x="522224" y="317252"/>
                    <a:pt x="522670" y="263337"/>
                  </a:cubicBezTo>
                  <a:cubicBezTo>
                    <a:pt x="523116" y="193381"/>
                    <a:pt x="496381" y="127436"/>
                    <a:pt x="447367" y="77531"/>
                  </a:cubicBezTo>
                  <a:cubicBezTo>
                    <a:pt x="397908" y="28071"/>
                    <a:pt x="332408" y="446"/>
                    <a:pt x="262897" y="0"/>
                  </a:cubicBezTo>
                  <a:lnTo>
                    <a:pt x="261115" y="0"/>
                  </a:lnTo>
                  <a:cubicBezTo>
                    <a:pt x="192050" y="0"/>
                    <a:pt x="126550" y="26735"/>
                    <a:pt x="77536" y="75748"/>
                  </a:cubicBezTo>
                  <a:cubicBezTo>
                    <a:pt x="28077" y="124762"/>
                    <a:pt x="451" y="190262"/>
                    <a:pt x="5" y="260218"/>
                  </a:cubicBezTo>
                  <a:cubicBezTo>
                    <a:pt x="-440" y="330174"/>
                    <a:pt x="26295" y="396120"/>
                    <a:pt x="75308" y="446025"/>
                  </a:cubicBezTo>
                  <a:cubicBezTo>
                    <a:pt x="124322" y="495930"/>
                    <a:pt x="189822" y="523556"/>
                    <a:pt x="259778" y="524001"/>
                  </a:cubicBezTo>
                  <a:lnTo>
                    <a:pt x="261561" y="524001"/>
                  </a:lnTo>
                  <a:cubicBezTo>
                    <a:pt x="314585" y="524001"/>
                    <a:pt x="365826" y="507960"/>
                    <a:pt x="409493" y="477661"/>
                  </a:cubicBezTo>
                  <a:lnTo>
                    <a:pt x="573912" y="644308"/>
                  </a:lnTo>
                  <a:cubicBezTo>
                    <a:pt x="582378" y="653219"/>
                    <a:pt x="593963" y="658121"/>
                    <a:pt x="606439" y="658121"/>
                  </a:cubicBezTo>
                  <a:lnTo>
                    <a:pt x="606439" y="658121"/>
                  </a:lnTo>
                  <a:cubicBezTo>
                    <a:pt x="618915" y="658121"/>
                    <a:pt x="630055" y="653219"/>
                    <a:pt x="638521" y="644753"/>
                  </a:cubicBezTo>
                  <a:cubicBezTo>
                    <a:pt x="656344" y="626930"/>
                    <a:pt x="656344" y="597967"/>
                    <a:pt x="638521" y="579699"/>
                  </a:cubicBezTo>
                  <a:close/>
                  <a:moveTo>
                    <a:pt x="423751" y="427311"/>
                  </a:moveTo>
                  <a:cubicBezTo>
                    <a:pt x="380085" y="470532"/>
                    <a:pt x="322605" y="494147"/>
                    <a:pt x="261115" y="494147"/>
                  </a:cubicBezTo>
                  <a:lnTo>
                    <a:pt x="259333" y="494147"/>
                  </a:lnTo>
                  <a:cubicBezTo>
                    <a:pt x="197843" y="494147"/>
                    <a:pt x="139472" y="469195"/>
                    <a:pt x="96251" y="425083"/>
                  </a:cubicBezTo>
                  <a:cubicBezTo>
                    <a:pt x="53029" y="380970"/>
                    <a:pt x="28968" y="322599"/>
                    <a:pt x="29414" y="260664"/>
                  </a:cubicBezTo>
                  <a:cubicBezTo>
                    <a:pt x="29414" y="198728"/>
                    <a:pt x="54366" y="140803"/>
                    <a:pt x="98479" y="97136"/>
                  </a:cubicBezTo>
                  <a:cubicBezTo>
                    <a:pt x="142145" y="53915"/>
                    <a:pt x="200071" y="30299"/>
                    <a:pt x="261115" y="30299"/>
                  </a:cubicBezTo>
                  <a:lnTo>
                    <a:pt x="262897" y="30299"/>
                  </a:lnTo>
                  <a:cubicBezTo>
                    <a:pt x="324387" y="30299"/>
                    <a:pt x="382313" y="55252"/>
                    <a:pt x="425979" y="99364"/>
                  </a:cubicBezTo>
                  <a:cubicBezTo>
                    <a:pt x="469200" y="143477"/>
                    <a:pt x="493262" y="201847"/>
                    <a:pt x="492816" y="263783"/>
                  </a:cubicBezTo>
                  <a:cubicBezTo>
                    <a:pt x="492816" y="324827"/>
                    <a:pt x="468755" y="382307"/>
                    <a:pt x="425534" y="425974"/>
                  </a:cubicBezTo>
                  <a:lnTo>
                    <a:pt x="423751" y="427756"/>
                  </a:lnTo>
                  <a:close/>
                  <a:moveTo>
                    <a:pt x="617133" y="623365"/>
                  </a:moveTo>
                  <a:cubicBezTo>
                    <a:pt x="611786" y="628712"/>
                    <a:pt x="600201" y="628712"/>
                    <a:pt x="594854" y="623365"/>
                  </a:cubicBezTo>
                  <a:lnTo>
                    <a:pt x="433554" y="459392"/>
                  </a:lnTo>
                  <a:cubicBezTo>
                    <a:pt x="438010" y="455382"/>
                    <a:pt x="442020" y="451817"/>
                    <a:pt x="445139" y="448698"/>
                  </a:cubicBezTo>
                  <a:cubicBezTo>
                    <a:pt x="448704" y="445134"/>
                    <a:pt x="452268" y="441569"/>
                    <a:pt x="456279" y="437113"/>
                  </a:cubicBezTo>
                  <a:lnTo>
                    <a:pt x="617578" y="601087"/>
                  </a:lnTo>
                  <a:lnTo>
                    <a:pt x="617578" y="601087"/>
                  </a:lnTo>
                  <a:cubicBezTo>
                    <a:pt x="620698" y="604206"/>
                    <a:pt x="622034" y="608216"/>
                    <a:pt x="622034" y="612226"/>
                  </a:cubicBezTo>
                  <a:cubicBezTo>
                    <a:pt x="622034" y="616682"/>
                    <a:pt x="620252" y="620246"/>
                    <a:pt x="617133" y="623365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7B1A625-F8D8-086B-BAED-CD3D6EA58127}"/>
                </a:ext>
              </a:extLst>
            </p:cNvPr>
            <p:cNvSpPr/>
            <p:nvPr/>
          </p:nvSpPr>
          <p:spPr>
            <a:xfrm>
              <a:off x="1686191" y="2204566"/>
              <a:ext cx="398852" cy="399684"/>
            </a:xfrm>
            <a:custGeom>
              <a:avLst/>
              <a:gdLst>
                <a:gd name="connsiteX0" fmla="*/ 341314 w 398852"/>
                <a:gd name="connsiteY0" fmla="*/ 59262 h 399684"/>
                <a:gd name="connsiteX1" fmla="*/ 200511 w 398852"/>
                <a:gd name="connsiteY1" fmla="*/ 0 h 399684"/>
                <a:gd name="connsiteX2" fmla="*/ 199174 w 398852"/>
                <a:gd name="connsiteY2" fmla="*/ 0 h 399684"/>
                <a:gd name="connsiteX3" fmla="*/ 59262 w 398852"/>
                <a:gd name="connsiteY3" fmla="*/ 57480 h 399684"/>
                <a:gd name="connsiteX4" fmla="*/ 0 w 398852"/>
                <a:gd name="connsiteY4" fmla="*/ 198283 h 399684"/>
                <a:gd name="connsiteX5" fmla="*/ 58371 w 398852"/>
                <a:gd name="connsiteY5" fmla="*/ 340868 h 399684"/>
                <a:gd name="connsiteX6" fmla="*/ 198283 w 398852"/>
                <a:gd name="connsiteY6" fmla="*/ 399685 h 399684"/>
                <a:gd name="connsiteX7" fmla="*/ 199620 w 398852"/>
                <a:gd name="connsiteY7" fmla="*/ 399685 h 399684"/>
                <a:gd name="connsiteX8" fmla="*/ 339531 w 398852"/>
                <a:gd name="connsiteY8" fmla="*/ 342205 h 399684"/>
                <a:gd name="connsiteX9" fmla="*/ 343096 w 398852"/>
                <a:gd name="connsiteY9" fmla="*/ 338640 h 399684"/>
                <a:gd name="connsiteX10" fmla="*/ 343096 w 398852"/>
                <a:gd name="connsiteY10" fmla="*/ 338640 h 399684"/>
                <a:gd name="connsiteX11" fmla="*/ 341314 w 398852"/>
                <a:gd name="connsiteY11" fmla="*/ 59262 h 399684"/>
                <a:gd name="connsiteX12" fmla="*/ 84214 w 398852"/>
                <a:gd name="connsiteY12" fmla="*/ 75303 h 399684"/>
                <a:gd name="connsiteX13" fmla="*/ 84214 w 398852"/>
                <a:gd name="connsiteY13" fmla="*/ 95354 h 399684"/>
                <a:gd name="connsiteX14" fmla="*/ 66391 w 398852"/>
                <a:gd name="connsiteY14" fmla="*/ 95354 h 399684"/>
                <a:gd name="connsiteX15" fmla="*/ 80204 w 398852"/>
                <a:gd name="connsiteY15" fmla="*/ 78422 h 399684"/>
                <a:gd name="connsiteX16" fmla="*/ 84214 w 398852"/>
                <a:gd name="connsiteY16" fmla="*/ 75303 h 399684"/>
                <a:gd name="connsiteX17" fmla="*/ 36538 w 398852"/>
                <a:gd name="connsiteY17" fmla="*/ 244177 h 399684"/>
                <a:gd name="connsiteX18" fmla="*/ 36538 w 398852"/>
                <a:gd name="connsiteY18" fmla="*/ 214769 h 399684"/>
                <a:gd name="connsiteX19" fmla="*/ 84214 w 398852"/>
                <a:gd name="connsiteY19" fmla="*/ 214769 h 399684"/>
                <a:gd name="connsiteX20" fmla="*/ 84214 w 398852"/>
                <a:gd name="connsiteY20" fmla="*/ 262446 h 399684"/>
                <a:gd name="connsiteX21" fmla="*/ 41884 w 398852"/>
                <a:gd name="connsiteY21" fmla="*/ 262446 h 399684"/>
                <a:gd name="connsiteX22" fmla="*/ 36538 w 398852"/>
                <a:gd name="connsiteY22" fmla="*/ 244177 h 399684"/>
                <a:gd name="connsiteX23" fmla="*/ 318589 w 398852"/>
                <a:gd name="connsiteY23" fmla="*/ 320817 h 399684"/>
                <a:gd name="connsiteX24" fmla="*/ 199620 w 398852"/>
                <a:gd name="connsiteY24" fmla="*/ 369831 h 399684"/>
                <a:gd name="connsiteX25" fmla="*/ 198283 w 398852"/>
                <a:gd name="connsiteY25" fmla="*/ 369831 h 399684"/>
                <a:gd name="connsiteX26" fmla="*/ 78422 w 398852"/>
                <a:gd name="connsiteY26" fmla="*/ 319480 h 399684"/>
                <a:gd name="connsiteX27" fmla="*/ 76640 w 398852"/>
                <a:gd name="connsiteY27" fmla="*/ 317698 h 399684"/>
                <a:gd name="connsiteX28" fmla="*/ 76640 w 398852"/>
                <a:gd name="connsiteY28" fmla="*/ 317698 h 399684"/>
                <a:gd name="connsiteX29" fmla="*/ 57480 w 398852"/>
                <a:gd name="connsiteY29" fmla="*/ 293191 h 399684"/>
                <a:gd name="connsiteX30" fmla="*/ 114514 w 398852"/>
                <a:gd name="connsiteY30" fmla="*/ 293191 h 399684"/>
                <a:gd name="connsiteX31" fmla="*/ 114514 w 398852"/>
                <a:gd name="connsiteY31" fmla="*/ 185361 h 399684"/>
                <a:gd name="connsiteX32" fmla="*/ 31636 w 398852"/>
                <a:gd name="connsiteY32" fmla="*/ 185361 h 399684"/>
                <a:gd name="connsiteX33" fmla="*/ 47677 w 398852"/>
                <a:gd name="connsiteY33" fmla="*/ 126545 h 399684"/>
                <a:gd name="connsiteX34" fmla="*/ 114514 w 398852"/>
                <a:gd name="connsiteY34" fmla="*/ 126545 h 399684"/>
                <a:gd name="connsiteX35" fmla="*/ 114514 w 398852"/>
                <a:gd name="connsiteY35" fmla="*/ 53915 h 399684"/>
                <a:gd name="connsiteX36" fmla="*/ 199174 w 398852"/>
                <a:gd name="connsiteY36" fmla="*/ 30745 h 399684"/>
                <a:gd name="connsiteX37" fmla="*/ 200511 w 398852"/>
                <a:gd name="connsiteY37" fmla="*/ 30745 h 399684"/>
                <a:gd name="connsiteX38" fmla="*/ 290072 w 398852"/>
                <a:gd name="connsiteY38" fmla="*/ 57480 h 399684"/>
                <a:gd name="connsiteX39" fmla="*/ 195609 w 398852"/>
                <a:gd name="connsiteY39" fmla="*/ 57480 h 399684"/>
                <a:gd name="connsiteX40" fmla="*/ 195609 w 398852"/>
                <a:gd name="connsiteY40" fmla="*/ 87779 h 399684"/>
                <a:gd name="connsiteX41" fmla="*/ 325273 w 398852"/>
                <a:gd name="connsiteY41" fmla="*/ 87779 h 399684"/>
                <a:gd name="connsiteX42" fmla="*/ 368940 w 398852"/>
                <a:gd name="connsiteY42" fmla="*/ 201847 h 399684"/>
                <a:gd name="connsiteX43" fmla="*/ 366712 w 398852"/>
                <a:gd name="connsiteY43" fmla="*/ 224572 h 399684"/>
                <a:gd name="connsiteX44" fmla="*/ 195609 w 398852"/>
                <a:gd name="connsiteY44" fmla="*/ 224572 h 399684"/>
                <a:gd name="connsiteX45" fmla="*/ 195609 w 398852"/>
                <a:gd name="connsiteY45" fmla="*/ 254871 h 399684"/>
                <a:gd name="connsiteX46" fmla="*/ 359583 w 398852"/>
                <a:gd name="connsiteY46" fmla="*/ 254871 h 399684"/>
                <a:gd name="connsiteX47" fmla="*/ 318589 w 398852"/>
                <a:gd name="connsiteY47" fmla="*/ 321708 h 39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98852" h="399684">
                  <a:moveTo>
                    <a:pt x="341314" y="59262"/>
                  </a:moveTo>
                  <a:cubicBezTo>
                    <a:pt x="303885" y="21388"/>
                    <a:pt x="253980" y="446"/>
                    <a:pt x="200511" y="0"/>
                  </a:cubicBezTo>
                  <a:lnTo>
                    <a:pt x="199174" y="0"/>
                  </a:lnTo>
                  <a:cubicBezTo>
                    <a:pt x="146150" y="0"/>
                    <a:pt x="96691" y="20497"/>
                    <a:pt x="59262" y="57480"/>
                  </a:cubicBezTo>
                  <a:cubicBezTo>
                    <a:pt x="21388" y="94908"/>
                    <a:pt x="446" y="144813"/>
                    <a:pt x="0" y="198283"/>
                  </a:cubicBezTo>
                  <a:cubicBezTo>
                    <a:pt x="0" y="251752"/>
                    <a:pt x="20051" y="302103"/>
                    <a:pt x="58371" y="340868"/>
                  </a:cubicBezTo>
                  <a:cubicBezTo>
                    <a:pt x="95800" y="378297"/>
                    <a:pt x="145704" y="399239"/>
                    <a:pt x="198283" y="399685"/>
                  </a:cubicBezTo>
                  <a:lnTo>
                    <a:pt x="199620" y="399685"/>
                  </a:lnTo>
                  <a:cubicBezTo>
                    <a:pt x="252198" y="399685"/>
                    <a:pt x="302103" y="379188"/>
                    <a:pt x="339531" y="342205"/>
                  </a:cubicBezTo>
                  <a:lnTo>
                    <a:pt x="343096" y="338640"/>
                  </a:lnTo>
                  <a:lnTo>
                    <a:pt x="343096" y="338640"/>
                  </a:lnTo>
                  <a:cubicBezTo>
                    <a:pt x="417953" y="260664"/>
                    <a:pt x="417508" y="136347"/>
                    <a:pt x="341314" y="59262"/>
                  </a:cubicBezTo>
                  <a:close/>
                  <a:moveTo>
                    <a:pt x="84214" y="75303"/>
                  </a:moveTo>
                  <a:lnTo>
                    <a:pt x="84214" y="95354"/>
                  </a:lnTo>
                  <a:lnTo>
                    <a:pt x="66391" y="95354"/>
                  </a:lnTo>
                  <a:cubicBezTo>
                    <a:pt x="70847" y="89561"/>
                    <a:pt x="74857" y="83769"/>
                    <a:pt x="80204" y="78422"/>
                  </a:cubicBezTo>
                  <a:cubicBezTo>
                    <a:pt x="81541" y="77085"/>
                    <a:pt x="82878" y="76194"/>
                    <a:pt x="84214" y="75303"/>
                  </a:cubicBezTo>
                  <a:close/>
                  <a:moveTo>
                    <a:pt x="36538" y="244177"/>
                  </a:moveTo>
                  <a:lnTo>
                    <a:pt x="36538" y="214769"/>
                  </a:lnTo>
                  <a:lnTo>
                    <a:pt x="84214" y="214769"/>
                  </a:lnTo>
                  <a:lnTo>
                    <a:pt x="84214" y="262446"/>
                  </a:lnTo>
                  <a:lnTo>
                    <a:pt x="41884" y="262446"/>
                  </a:lnTo>
                  <a:cubicBezTo>
                    <a:pt x="39657" y="256654"/>
                    <a:pt x="38320" y="250416"/>
                    <a:pt x="36538" y="244177"/>
                  </a:cubicBezTo>
                  <a:close/>
                  <a:moveTo>
                    <a:pt x="318589" y="320817"/>
                  </a:moveTo>
                  <a:cubicBezTo>
                    <a:pt x="286507" y="352453"/>
                    <a:pt x="244177" y="369831"/>
                    <a:pt x="199620" y="369831"/>
                  </a:cubicBezTo>
                  <a:lnTo>
                    <a:pt x="198283" y="369831"/>
                  </a:lnTo>
                  <a:cubicBezTo>
                    <a:pt x="152834" y="369831"/>
                    <a:pt x="110504" y="351562"/>
                    <a:pt x="78422" y="319480"/>
                  </a:cubicBezTo>
                  <a:lnTo>
                    <a:pt x="76640" y="317698"/>
                  </a:lnTo>
                  <a:lnTo>
                    <a:pt x="76640" y="317698"/>
                  </a:lnTo>
                  <a:cubicBezTo>
                    <a:pt x="69510" y="310123"/>
                    <a:pt x="62827" y="301657"/>
                    <a:pt x="57480" y="293191"/>
                  </a:cubicBezTo>
                  <a:lnTo>
                    <a:pt x="114514" y="293191"/>
                  </a:lnTo>
                  <a:lnTo>
                    <a:pt x="114514" y="185361"/>
                  </a:lnTo>
                  <a:lnTo>
                    <a:pt x="31636" y="185361"/>
                  </a:lnTo>
                  <a:cubicBezTo>
                    <a:pt x="33418" y="165310"/>
                    <a:pt x="38765" y="145259"/>
                    <a:pt x="47677" y="126545"/>
                  </a:cubicBezTo>
                  <a:lnTo>
                    <a:pt x="114514" y="126545"/>
                  </a:lnTo>
                  <a:lnTo>
                    <a:pt x="114514" y="53915"/>
                  </a:lnTo>
                  <a:cubicBezTo>
                    <a:pt x="139912" y="39211"/>
                    <a:pt x="168875" y="30745"/>
                    <a:pt x="199174" y="30745"/>
                  </a:cubicBezTo>
                  <a:lnTo>
                    <a:pt x="200511" y="30745"/>
                  </a:lnTo>
                  <a:cubicBezTo>
                    <a:pt x="233038" y="30745"/>
                    <a:pt x="263337" y="40548"/>
                    <a:pt x="290072" y="57480"/>
                  </a:cubicBezTo>
                  <a:lnTo>
                    <a:pt x="195609" y="57480"/>
                  </a:lnTo>
                  <a:lnTo>
                    <a:pt x="195609" y="87779"/>
                  </a:lnTo>
                  <a:lnTo>
                    <a:pt x="325273" y="87779"/>
                  </a:lnTo>
                  <a:cubicBezTo>
                    <a:pt x="353344" y="119415"/>
                    <a:pt x="369385" y="159072"/>
                    <a:pt x="368940" y="201847"/>
                  </a:cubicBezTo>
                  <a:cubicBezTo>
                    <a:pt x="368940" y="209422"/>
                    <a:pt x="367603" y="216997"/>
                    <a:pt x="366712" y="224572"/>
                  </a:cubicBezTo>
                  <a:lnTo>
                    <a:pt x="195609" y="224572"/>
                  </a:lnTo>
                  <a:lnTo>
                    <a:pt x="195609" y="254871"/>
                  </a:lnTo>
                  <a:lnTo>
                    <a:pt x="359583" y="254871"/>
                  </a:lnTo>
                  <a:cubicBezTo>
                    <a:pt x="351117" y="279824"/>
                    <a:pt x="337749" y="302994"/>
                    <a:pt x="318589" y="321708"/>
                  </a:cubicBezTo>
                  <a:close/>
                </a:path>
              </a:pathLst>
            </a:custGeom>
            <a:solidFill>
              <a:schemeClr val="tx1"/>
            </a:solidFill>
            <a:ln w="443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sz="105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54329D9-A294-1BD4-D37A-A310625EAA4D}"/>
              </a:ext>
            </a:extLst>
          </p:cNvPr>
          <p:cNvGrpSpPr/>
          <p:nvPr/>
        </p:nvGrpSpPr>
        <p:grpSpPr>
          <a:xfrm>
            <a:off x="7007399" y="2102565"/>
            <a:ext cx="4632153" cy="3855449"/>
            <a:chOff x="7241852" y="2097627"/>
            <a:chExt cx="4446480" cy="3707255"/>
          </a:xfrm>
        </p:grpSpPr>
        <p:sp>
          <p:nvSpPr>
            <p:cNvPr id="67" name="Speech Bubble: Rectangle 66">
              <a:extLst>
                <a:ext uri="{FF2B5EF4-FFF2-40B4-BE49-F238E27FC236}">
                  <a16:creationId xmlns:a16="http://schemas.microsoft.com/office/drawing/2014/main" id="{FC141C38-DB4A-7BBC-DEE5-0B6D12B46AF2}"/>
                </a:ext>
              </a:extLst>
            </p:cNvPr>
            <p:cNvSpPr/>
            <p:nvPr/>
          </p:nvSpPr>
          <p:spPr>
            <a:xfrm flipH="1">
              <a:off x="7241852" y="2097627"/>
              <a:ext cx="4446480" cy="1392050"/>
            </a:xfrm>
            <a:prstGeom prst="wedgeRectCallout">
              <a:avLst>
                <a:gd name="adj1" fmla="val -5873"/>
                <a:gd name="adj2" fmla="val 67896"/>
              </a:avLst>
            </a:prstGeom>
            <a:solidFill>
              <a:srgbClr val="E0F9FF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i="1" dirty="0">
                  <a:solidFill>
                    <a:schemeClr val="tx1"/>
                  </a:solidFill>
                </a:rPr>
                <a:t>“</a:t>
              </a:r>
              <a:r>
                <a:rPr lang="en-US" i="1" dirty="0">
                  <a:solidFill>
                    <a:schemeClr val="tx1"/>
                  </a:solidFill>
                  <a:cs typeface="Calibri"/>
                </a:rPr>
                <a:t>COVID has changed care: providers are now used to video visits but they're not adequate for doing a complete neuro exam</a:t>
              </a:r>
              <a:r>
                <a:rPr lang="en-GB" i="1" dirty="0">
                  <a:solidFill>
                    <a:schemeClr val="tx1"/>
                  </a:solidFill>
                  <a:cs typeface="Calibri"/>
                </a:rPr>
                <a:t>”</a:t>
              </a:r>
              <a:endParaRPr lang="en-US" i="1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68" name="Speech Bubble: Rectangle 67">
              <a:extLst>
                <a:ext uri="{FF2B5EF4-FFF2-40B4-BE49-F238E27FC236}">
                  <a16:creationId xmlns:a16="http://schemas.microsoft.com/office/drawing/2014/main" id="{9FE788A1-1964-F8A4-3FED-C39F686F31D2}"/>
                </a:ext>
              </a:extLst>
            </p:cNvPr>
            <p:cNvSpPr/>
            <p:nvPr/>
          </p:nvSpPr>
          <p:spPr>
            <a:xfrm flipH="1">
              <a:off x="7241854" y="4412832"/>
              <a:ext cx="4446478" cy="1392050"/>
            </a:xfrm>
            <a:prstGeom prst="wedgeRectCallout">
              <a:avLst>
                <a:gd name="adj1" fmla="val 6667"/>
                <a:gd name="adj2" fmla="val -67847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i="1" dirty="0">
                  <a:solidFill>
                    <a:schemeClr val="tx1"/>
                  </a:solidFill>
                </a:rPr>
                <a:t>“</a:t>
              </a:r>
              <a:r>
                <a:rPr lang="en-GB" i="1" dirty="0">
                  <a:solidFill>
                    <a:schemeClr val="tx1"/>
                  </a:solidFill>
                  <a:cs typeface="Calibri"/>
                </a:rPr>
                <a:t>Rural community physicians are not keeping up their knowledge base and don't know or understand rare diseases”</a:t>
              </a:r>
              <a:endParaRPr lang="en-US" i="1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9F551AF4-7709-4D38-37EE-2FED77CB361B}"/>
                </a:ext>
              </a:extLst>
            </p:cNvPr>
            <p:cNvSpPr txBox="1"/>
            <p:nvPr/>
          </p:nvSpPr>
          <p:spPr>
            <a:xfrm>
              <a:off x="7936781" y="3749306"/>
              <a:ext cx="30566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/>
                <a:t>Providers</a:t>
              </a:r>
              <a:endParaRPr lang="en-US" sz="2000" b="1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4A40193-0B58-86F2-D829-546DE37DA9E9}"/>
              </a:ext>
            </a:extLst>
          </p:cNvPr>
          <p:cNvSpPr txBox="1"/>
          <p:nvPr/>
        </p:nvSpPr>
        <p:spPr>
          <a:xfrm>
            <a:off x="6738892" y="1344505"/>
            <a:ext cx="4632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Interview </a:t>
            </a:r>
            <a:r>
              <a:rPr lang="en-GB" sz="2000" b="1" dirty="0" err="1"/>
              <a:t>findings</a:t>
            </a:r>
            <a:r>
              <a:rPr lang="en-GB" sz="2000" b="1" baseline="30000" dirty="0" err="1"/>
              <a:t>b</a:t>
            </a:r>
            <a:r>
              <a:rPr lang="en-GB" sz="2000" b="1" baseline="30000" dirty="0"/>
              <a:t> </a:t>
            </a:r>
            <a:r>
              <a:rPr lang="en-GB" sz="2000" b="1" dirty="0"/>
              <a:t>from providers</a:t>
            </a:r>
            <a:endParaRPr lang="en-US" sz="20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32687FB-B2B7-D6EC-C1E7-0EDAC553DC7E}"/>
              </a:ext>
            </a:extLst>
          </p:cNvPr>
          <p:cNvSpPr txBox="1"/>
          <p:nvPr/>
        </p:nvSpPr>
        <p:spPr>
          <a:xfrm>
            <a:off x="565200" y="1344505"/>
            <a:ext cx="6221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>
                <a:latin typeface="+mn-lt"/>
              </a:rPr>
              <a:t>Barriers to timely diagnosis and treatment identified by </a:t>
            </a:r>
            <a:r>
              <a:rPr lang="en-GB" sz="2000" b="1" dirty="0" err="1">
                <a:latin typeface="+mn-lt"/>
              </a:rPr>
              <a:t>providers</a:t>
            </a:r>
            <a:r>
              <a:rPr lang="en-GB" sz="2000" b="1" baseline="30000" dirty="0" err="1">
                <a:latin typeface="+mn-lt"/>
              </a:rPr>
              <a:t>a</a:t>
            </a:r>
            <a:endParaRPr lang="en-GB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123300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228EE3-2066-36A8-7F14-1B4D289DA1E7}"/>
              </a:ext>
            </a:extLst>
          </p:cNvPr>
          <p:cNvSpPr txBox="1">
            <a:spLocks/>
          </p:cNvSpPr>
          <p:nvPr/>
        </p:nvSpPr>
        <p:spPr>
          <a:xfrm>
            <a:off x="274319" y="6127230"/>
            <a:ext cx="8040121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endParaRPr lang="en-GB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B9A88-C8BC-4A08-955D-AA57C40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– policymaker/payer level barriers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52172-C018-4072-951D-95FE7BD1BB8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8162" y="696730"/>
            <a:ext cx="4764021" cy="213369"/>
          </a:xfrm>
        </p:spPr>
        <p:txBody>
          <a:bodyPr/>
          <a:lstStyle/>
          <a:p>
            <a:r>
              <a:rPr lang="en-US" altLang="en-US" dirty="0"/>
              <a:t>Results</a:t>
            </a:r>
            <a:r>
              <a:rPr lang="en-GB" dirty="0"/>
              <a:t> – policymaker/payer level barriers</a:t>
            </a:r>
            <a:endParaRPr lang="en-US" alt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906508D-B2AA-0C88-2BB6-00FA9239ADC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65200" y="1346978"/>
            <a:ext cx="11224908" cy="78277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1" dirty="0">
                <a:latin typeface="+mn-lt"/>
              </a:rPr>
              <a:t>Barriers to timely diagnosis and treatment identified by policymakers and </a:t>
            </a:r>
            <a:r>
              <a:rPr lang="en-GB" sz="2000" b="1" dirty="0" err="1">
                <a:latin typeface="+mn-lt"/>
              </a:rPr>
              <a:t>payers</a:t>
            </a:r>
            <a:r>
              <a:rPr lang="en-GB" sz="2000" b="1" baseline="30000" dirty="0" err="1">
                <a:latin typeface="+mn-lt"/>
              </a:rPr>
              <a:t>a</a:t>
            </a:r>
            <a:endParaRPr lang="en-GB" sz="2000" b="1" dirty="0">
              <a:latin typeface="+mn-lt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0249BF2-F06A-C626-51F5-B28E37B99A26}"/>
              </a:ext>
            </a:extLst>
          </p:cNvPr>
          <p:cNvGrpSpPr/>
          <p:nvPr/>
        </p:nvGrpSpPr>
        <p:grpSpPr>
          <a:xfrm>
            <a:off x="11007303" y="967771"/>
            <a:ext cx="1044008" cy="1003028"/>
            <a:chOff x="18499" y="20502"/>
            <a:chExt cx="686823" cy="686823"/>
          </a:xfrm>
        </p:grpSpPr>
        <p:pic>
          <p:nvPicPr>
            <p:cNvPr id="42" name="Graphic 41" descr="Books on shelf outline">
              <a:extLst>
                <a:ext uri="{FF2B5EF4-FFF2-40B4-BE49-F238E27FC236}">
                  <a16:creationId xmlns:a16="http://schemas.microsoft.com/office/drawing/2014/main" id="{5103F4F2-8EDE-F83A-CBC6-77761E7E02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8499" y="20502"/>
              <a:ext cx="686823" cy="686823"/>
            </a:xfrm>
            <a:prstGeom prst="rect">
              <a:avLst/>
            </a:prstGeom>
          </p:spPr>
        </p:pic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F188FB1-BE7D-2F89-0B9A-4C022FE52295}"/>
                </a:ext>
              </a:extLst>
            </p:cNvPr>
            <p:cNvSpPr/>
            <p:nvPr/>
          </p:nvSpPr>
          <p:spPr>
            <a:xfrm>
              <a:off x="138468" y="134605"/>
              <a:ext cx="57600" cy="4212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A19AE6B-5B94-3E31-9523-5428611F6A4D}"/>
                </a:ext>
              </a:extLst>
            </p:cNvPr>
            <p:cNvSpPr/>
            <p:nvPr/>
          </p:nvSpPr>
          <p:spPr>
            <a:xfrm>
              <a:off x="462731" y="164183"/>
              <a:ext cx="118800" cy="50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09D6D15-B1C6-7584-9A69-197E2545E561}"/>
                </a:ext>
              </a:extLst>
            </p:cNvPr>
            <p:cNvSpPr/>
            <p:nvPr/>
          </p:nvSpPr>
          <p:spPr>
            <a:xfrm>
              <a:off x="462731" y="485380"/>
              <a:ext cx="118800" cy="68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C54AC83-60D8-DACF-696E-EFC51629B495}"/>
                </a:ext>
              </a:extLst>
            </p:cNvPr>
            <p:cNvSpPr/>
            <p:nvPr/>
          </p:nvSpPr>
          <p:spPr>
            <a:xfrm>
              <a:off x="245385" y="214583"/>
              <a:ext cx="36000" cy="32400"/>
            </a:xfrm>
            <a:prstGeom prst="rect">
              <a:avLst/>
            </a:prstGeom>
            <a:solidFill>
              <a:srgbClr val="7ED1E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1722040-3DAF-D7EF-093D-234F5757D12B}"/>
              </a:ext>
            </a:extLst>
          </p:cNvPr>
          <p:cNvGrpSpPr/>
          <p:nvPr/>
        </p:nvGrpSpPr>
        <p:grpSpPr>
          <a:xfrm>
            <a:off x="976278" y="2772468"/>
            <a:ext cx="2381265" cy="2207589"/>
            <a:chOff x="976278" y="2772468"/>
            <a:chExt cx="2381265" cy="2207589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68CB745-0F0D-F4B0-7C52-45870360F08A}"/>
                </a:ext>
              </a:extLst>
            </p:cNvPr>
            <p:cNvSpPr/>
            <p:nvPr/>
          </p:nvSpPr>
          <p:spPr>
            <a:xfrm>
              <a:off x="976278" y="2772468"/>
              <a:ext cx="2381265" cy="2207589"/>
            </a:xfrm>
            <a:custGeom>
              <a:avLst/>
              <a:gdLst>
                <a:gd name="connsiteX0" fmla="*/ 0 w 2047499"/>
                <a:gd name="connsiteY0" fmla="*/ 0 h 1228499"/>
                <a:gd name="connsiteX1" fmla="*/ 2047499 w 2047499"/>
                <a:gd name="connsiteY1" fmla="*/ 0 h 1228499"/>
                <a:gd name="connsiteX2" fmla="*/ 2047499 w 2047499"/>
                <a:gd name="connsiteY2" fmla="*/ 1228499 h 1228499"/>
                <a:gd name="connsiteX3" fmla="*/ 0 w 2047499"/>
                <a:gd name="connsiteY3" fmla="*/ 1228499 h 1228499"/>
                <a:gd name="connsiteX4" fmla="*/ 0 w 2047499"/>
                <a:gd name="connsiteY4" fmla="*/ 0 h 122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499" h="1228499">
                  <a:moveTo>
                    <a:pt x="0" y="0"/>
                  </a:moveTo>
                  <a:lnTo>
                    <a:pt x="2047499" y="0"/>
                  </a:lnTo>
                  <a:lnTo>
                    <a:pt x="2047499" y="1228499"/>
                  </a:lnTo>
                  <a:lnTo>
                    <a:pt x="0" y="12284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2390" rIns="36000" bIns="72390" numCol="1" spcCol="1270" anchor="t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Lack of priority for rare diseases relative to other diseases</a:t>
              </a:r>
              <a:endParaRPr lang="en-US" sz="2000" b="1" kern="1200" dirty="0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EB43396-9B62-7DF4-5F1F-F0333677F559}"/>
                </a:ext>
              </a:extLst>
            </p:cNvPr>
            <p:cNvGrpSpPr/>
            <p:nvPr/>
          </p:nvGrpSpPr>
          <p:grpSpPr>
            <a:xfrm>
              <a:off x="1660128" y="3977390"/>
              <a:ext cx="1013564" cy="866698"/>
              <a:chOff x="1619396" y="3977390"/>
              <a:chExt cx="1013564" cy="866698"/>
            </a:xfrm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20F4A862-2780-E061-FAAF-F91992E77E44}"/>
                  </a:ext>
                </a:extLst>
              </p:cNvPr>
              <p:cNvSpPr/>
              <p:nvPr/>
            </p:nvSpPr>
            <p:spPr>
              <a:xfrm>
                <a:off x="1619396" y="4280024"/>
                <a:ext cx="1013564" cy="564064"/>
              </a:xfrm>
              <a:custGeom>
                <a:avLst/>
                <a:gdLst>
                  <a:gd name="connsiteX0" fmla="*/ 1069478 w 1089101"/>
                  <a:gd name="connsiteY0" fmla="*/ 127107 h 708228"/>
                  <a:gd name="connsiteX1" fmla="*/ 525373 w 1089101"/>
                  <a:gd name="connsiteY1" fmla="*/ 127107 h 708228"/>
                  <a:gd name="connsiteX2" fmla="*/ 525373 w 1089101"/>
                  <a:gd name="connsiteY2" fmla="*/ 18285 h 708228"/>
                  <a:gd name="connsiteX3" fmla="*/ 520022 w 1089101"/>
                  <a:gd name="connsiteY3" fmla="*/ 5352 h 708228"/>
                  <a:gd name="connsiteX4" fmla="*/ 507088 w 1089101"/>
                  <a:gd name="connsiteY4" fmla="*/ 0 h 708228"/>
                  <a:gd name="connsiteX5" fmla="*/ 181071 w 1089101"/>
                  <a:gd name="connsiteY5" fmla="*/ 0 h 708228"/>
                  <a:gd name="connsiteX6" fmla="*/ 162785 w 1089101"/>
                  <a:gd name="connsiteY6" fmla="*/ 18285 h 708228"/>
                  <a:gd name="connsiteX7" fmla="*/ 162785 w 1089101"/>
                  <a:gd name="connsiteY7" fmla="*/ 127107 h 708228"/>
                  <a:gd name="connsiteX8" fmla="*/ 18285 w 1089101"/>
                  <a:gd name="connsiteY8" fmla="*/ 127107 h 708228"/>
                  <a:gd name="connsiteX9" fmla="*/ 0 w 1089101"/>
                  <a:gd name="connsiteY9" fmla="*/ 145392 h 708228"/>
                  <a:gd name="connsiteX10" fmla="*/ 0 w 1089101"/>
                  <a:gd name="connsiteY10" fmla="*/ 254213 h 708228"/>
                  <a:gd name="connsiteX11" fmla="*/ 5352 w 1089101"/>
                  <a:gd name="connsiteY11" fmla="*/ 267147 h 708228"/>
                  <a:gd name="connsiteX12" fmla="*/ 18285 w 1089101"/>
                  <a:gd name="connsiteY12" fmla="*/ 272498 h 708228"/>
                  <a:gd name="connsiteX13" fmla="*/ 36571 w 1089101"/>
                  <a:gd name="connsiteY13" fmla="*/ 272498 h 708228"/>
                  <a:gd name="connsiteX14" fmla="*/ 36571 w 1089101"/>
                  <a:gd name="connsiteY14" fmla="*/ 689943 h 708228"/>
                  <a:gd name="connsiteX15" fmla="*/ 41923 w 1089101"/>
                  <a:gd name="connsiteY15" fmla="*/ 702877 h 708228"/>
                  <a:gd name="connsiteX16" fmla="*/ 54856 w 1089101"/>
                  <a:gd name="connsiteY16" fmla="*/ 708229 h 708228"/>
                  <a:gd name="connsiteX17" fmla="*/ 127552 w 1089101"/>
                  <a:gd name="connsiteY17" fmla="*/ 708229 h 708228"/>
                  <a:gd name="connsiteX18" fmla="*/ 140486 w 1089101"/>
                  <a:gd name="connsiteY18" fmla="*/ 702877 h 708228"/>
                  <a:gd name="connsiteX19" fmla="*/ 145838 w 1089101"/>
                  <a:gd name="connsiteY19" fmla="*/ 689943 h 708228"/>
                  <a:gd name="connsiteX20" fmla="*/ 145838 w 1089101"/>
                  <a:gd name="connsiteY20" fmla="*/ 272498 h 708228"/>
                  <a:gd name="connsiteX21" fmla="*/ 164123 w 1089101"/>
                  <a:gd name="connsiteY21" fmla="*/ 272498 h 708228"/>
                  <a:gd name="connsiteX22" fmla="*/ 164123 w 1089101"/>
                  <a:gd name="connsiteY22" fmla="*/ 308624 h 708228"/>
                  <a:gd name="connsiteX23" fmla="*/ 169475 w 1089101"/>
                  <a:gd name="connsiteY23" fmla="*/ 321557 h 708228"/>
                  <a:gd name="connsiteX24" fmla="*/ 182409 w 1089101"/>
                  <a:gd name="connsiteY24" fmla="*/ 326909 h 708228"/>
                  <a:gd name="connsiteX25" fmla="*/ 236819 w 1089101"/>
                  <a:gd name="connsiteY25" fmla="*/ 326909 h 708228"/>
                  <a:gd name="connsiteX26" fmla="*/ 236819 w 1089101"/>
                  <a:gd name="connsiteY26" fmla="*/ 363034 h 708228"/>
                  <a:gd name="connsiteX27" fmla="*/ 182409 w 1089101"/>
                  <a:gd name="connsiteY27" fmla="*/ 363034 h 708228"/>
                  <a:gd name="connsiteX28" fmla="*/ 164123 w 1089101"/>
                  <a:gd name="connsiteY28" fmla="*/ 381319 h 708228"/>
                  <a:gd name="connsiteX29" fmla="*/ 164123 w 1089101"/>
                  <a:gd name="connsiteY29" fmla="*/ 454015 h 708228"/>
                  <a:gd name="connsiteX30" fmla="*/ 169475 w 1089101"/>
                  <a:gd name="connsiteY30" fmla="*/ 466949 h 708228"/>
                  <a:gd name="connsiteX31" fmla="*/ 182409 w 1089101"/>
                  <a:gd name="connsiteY31" fmla="*/ 472301 h 708228"/>
                  <a:gd name="connsiteX32" fmla="*/ 234143 w 1089101"/>
                  <a:gd name="connsiteY32" fmla="*/ 472301 h 708228"/>
                  <a:gd name="connsiteX33" fmla="*/ 200248 w 1089101"/>
                  <a:gd name="connsiteY33" fmla="*/ 703323 h 708228"/>
                  <a:gd name="connsiteX34" fmla="*/ 236373 w 1089101"/>
                  <a:gd name="connsiteY34" fmla="*/ 708229 h 708228"/>
                  <a:gd name="connsiteX35" fmla="*/ 270714 w 1089101"/>
                  <a:gd name="connsiteY35" fmla="*/ 472301 h 708228"/>
                  <a:gd name="connsiteX36" fmla="*/ 420120 w 1089101"/>
                  <a:gd name="connsiteY36" fmla="*/ 472301 h 708228"/>
                  <a:gd name="connsiteX37" fmla="*/ 454015 w 1089101"/>
                  <a:gd name="connsiteY37" fmla="*/ 708229 h 708228"/>
                  <a:gd name="connsiteX38" fmla="*/ 490140 w 1089101"/>
                  <a:gd name="connsiteY38" fmla="*/ 703323 h 708228"/>
                  <a:gd name="connsiteX39" fmla="*/ 456245 w 1089101"/>
                  <a:gd name="connsiteY39" fmla="*/ 472301 h 708228"/>
                  <a:gd name="connsiteX40" fmla="*/ 507980 w 1089101"/>
                  <a:gd name="connsiteY40" fmla="*/ 472301 h 708228"/>
                  <a:gd name="connsiteX41" fmla="*/ 520914 w 1089101"/>
                  <a:gd name="connsiteY41" fmla="*/ 466949 h 708228"/>
                  <a:gd name="connsiteX42" fmla="*/ 526265 w 1089101"/>
                  <a:gd name="connsiteY42" fmla="*/ 454015 h 708228"/>
                  <a:gd name="connsiteX43" fmla="*/ 526265 w 1089101"/>
                  <a:gd name="connsiteY43" fmla="*/ 381319 h 708228"/>
                  <a:gd name="connsiteX44" fmla="*/ 520914 w 1089101"/>
                  <a:gd name="connsiteY44" fmla="*/ 368386 h 708228"/>
                  <a:gd name="connsiteX45" fmla="*/ 507980 w 1089101"/>
                  <a:gd name="connsiteY45" fmla="*/ 363034 h 708228"/>
                  <a:gd name="connsiteX46" fmla="*/ 453569 w 1089101"/>
                  <a:gd name="connsiteY46" fmla="*/ 363034 h 708228"/>
                  <a:gd name="connsiteX47" fmla="*/ 453569 w 1089101"/>
                  <a:gd name="connsiteY47" fmla="*/ 326909 h 708228"/>
                  <a:gd name="connsiteX48" fmla="*/ 507980 w 1089101"/>
                  <a:gd name="connsiteY48" fmla="*/ 326909 h 708228"/>
                  <a:gd name="connsiteX49" fmla="*/ 520914 w 1089101"/>
                  <a:gd name="connsiteY49" fmla="*/ 321557 h 708228"/>
                  <a:gd name="connsiteX50" fmla="*/ 526265 w 1089101"/>
                  <a:gd name="connsiteY50" fmla="*/ 308624 h 708228"/>
                  <a:gd name="connsiteX51" fmla="*/ 526265 w 1089101"/>
                  <a:gd name="connsiteY51" fmla="*/ 272498 h 708228"/>
                  <a:gd name="connsiteX52" fmla="*/ 943264 w 1089101"/>
                  <a:gd name="connsiteY52" fmla="*/ 272498 h 708228"/>
                  <a:gd name="connsiteX53" fmla="*/ 943264 w 1089101"/>
                  <a:gd name="connsiteY53" fmla="*/ 689943 h 708228"/>
                  <a:gd name="connsiteX54" fmla="*/ 948616 w 1089101"/>
                  <a:gd name="connsiteY54" fmla="*/ 702877 h 708228"/>
                  <a:gd name="connsiteX55" fmla="*/ 961549 w 1089101"/>
                  <a:gd name="connsiteY55" fmla="*/ 708229 h 708228"/>
                  <a:gd name="connsiteX56" fmla="*/ 1034245 w 1089101"/>
                  <a:gd name="connsiteY56" fmla="*/ 708229 h 708228"/>
                  <a:gd name="connsiteX57" fmla="*/ 1047179 w 1089101"/>
                  <a:gd name="connsiteY57" fmla="*/ 702877 h 708228"/>
                  <a:gd name="connsiteX58" fmla="*/ 1052531 w 1089101"/>
                  <a:gd name="connsiteY58" fmla="*/ 689943 h 708228"/>
                  <a:gd name="connsiteX59" fmla="*/ 1052531 w 1089101"/>
                  <a:gd name="connsiteY59" fmla="*/ 272498 h 708228"/>
                  <a:gd name="connsiteX60" fmla="*/ 1070816 w 1089101"/>
                  <a:gd name="connsiteY60" fmla="*/ 272498 h 708228"/>
                  <a:gd name="connsiteX61" fmla="*/ 1083750 w 1089101"/>
                  <a:gd name="connsiteY61" fmla="*/ 267147 h 708228"/>
                  <a:gd name="connsiteX62" fmla="*/ 1089102 w 1089101"/>
                  <a:gd name="connsiteY62" fmla="*/ 254213 h 708228"/>
                  <a:gd name="connsiteX63" fmla="*/ 1089102 w 1089101"/>
                  <a:gd name="connsiteY63" fmla="*/ 145392 h 708228"/>
                  <a:gd name="connsiteX64" fmla="*/ 1083750 w 1089101"/>
                  <a:gd name="connsiteY64" fmla="*/ 132458 h 708228"/>
                  <a:gd name="connsiteX65" fmla="*/ 1070816 w 1089101"/>
                  <a:gd name="connsiteY65" fmla="*/ 127107 h 708228"/>
                  <a:gd name="connsiteX66" fmla="*/ 1070816 w 1089101"/>
                  <a:gd name="connsiteY66" fmla="*/ 127107 h 708228"/>
                  <a:gd name="connsiteX67" fmla="*/ 108821 w 1089101"/>
                  <a:gd name="connsiteY67" fmla="*/ 671658 h 708228"/>
                  <a:gd name="connsiteX68" fmla="*/ 72696 w 1089101"/>
                  <a:gd name="connsiteY68" fmla="*/ 671658 h 708228"/>
                  <a:gd name="connsiteX69" fmla="*/ 72696 w 1089101"/>
                  <a:gd name="connsiteY69" fmla="*/ 272053 h 708228"/>
                  <a:gd name="connsiteX70" fmla="*/ 108821 w 1089101"/>
                  <a:gd name="connsiteY70" fmla="*/ 272053 h 708228"/>
                  <a:gd name="connsiteX71" fmla="*/ 108821 w 1089101"/>
                  <a:gd name="connsiteY71" fmla="*/ 671658 h 708228"/>
                  <a:gd name="connsiteX72" fmla="*/ 108821 w 1089101"/>
                  <a:gd name="connsiteY72" fmla="*/ 671658 h 708228"/>
                  <a:gd name="connsiteX73" fmla="*/ 36125 w 1089101"/>
                  <a:gd name="connsiteY73" fmla="*/ 235927 h 708228"/>
                  <a:gd name="connsiteX74" fmla="*/ 36125 w 1089101"/>
                  <a:gd name="connsiteY74" fmla="*/ 163232 h 708228"/>
                  <a:gd name="connsiteX75" fmla="*/ 163231 w 1089101"/>
                  <a:gd name="connsiteY75" fmla="*/ 163232 h 708228"/>
                  <a:gd name="connsiteX76" fmla="*/ 163231 w 1089101"/>
                  <a:gd name="connsiteY76" fmla="*/ 235927 h 708228"/>
                  <a:gd name="connsiteX77" fmla="*/ 36125 w 1089101"/>
                  <a:gd name="connsiteY77" fmla="*/ 235927 h 708228"/>
                  <a:gd name="connsiteX78" fmla="*/ 489248 w 1089101"/>
                  <a:gd name="connsiteY78" fmla="*/ 435730 h 708228"/>
                  <a:gd name="connsiteX79" fmla="*/ 199356 w 1089101"/>
                  <a:gd name="connsiteY79" fmla="*/ 435730 h 708228"/>
                  <a:gd name="connsiteX80" fmla="*/ 199356 w 1089101"/>
                  <a:gd name="connsiteY80" fmla="*/ 399605 h 708228"/>
                  <a:gd name="connsiteX81" fmla="*/ 489248 w 1089101"/>
                  <a:gd name="connsiteY81" fmla="*/ 399605 h 708228"/>
                  <a:gd name="connsiteX82" fmla="*/ 489248 w 1089101"/>
                  <a:gd name="connsiteY82" fmla="*/ 435730 h 708228"/>
                  <a:gd name="connsiteX83" fmla="*/ 489248 w 1089101"/>
                  <a:gd name="connsiteY83" fmla="*/ 435730 h 708228"/>
                  <a:gd name="connsiteX84" fmla="*/ 416552 w 1089101"/>
                  <a:gd name="connsiteY84" fmla="*/ 363034 h 708228"/>
                  <a:gd name="connsiteX85" fmla="*/ 271606 w 1089101"/>
                  <a:gd name="connsiteY85" fmla="*/ 363034 h 708228"/>
                  <a:gd name="connsiteX86" fmla="*/ 271606 w 1089101"/>
                  <a:gd name="connsiteY86" fmla="*/ 326909 h 708228"/>
                  <a:gd name="connsiteX87" fmla="*/ 416552 w 1089101"/>
                  <a:gd name="connsiteY87" fmla="*/ 326909 h 708228"/>
                  <a:gd name="connsiteX88" fmla="*/ 416552 w 1089101"/>
                  <a:gd name="connsiteY88" fmla="*/ 363034 h 708228"/>
                  <a:gd name="connsiteX89" fmla="*/ 416552 w 1089101"/>
                  <a:gd name="connsiteY89" fmla="*/ 363034 h 708228"/>
                  <a:gd name="connsiteX90" fmla="*/ 489248 w 1089101"/>
                  <a:gd name="connsiteY90" fmla="*/ 290338 h 708228"/>
                  <a:gd name="connsiteX91" fmla="*/ 199356 w 1089101"/>
                  <a:gd name="connsiteY91" fmla="*/ 290338 h 708228"/>
                  <a:gd name="connsiteX92" fmla="*/ 199356 w 1089101"/>
                  <a:gd name="connsiteY92" fmla="*/ 36125 h 708228"/>
                  <a:gd name="connsiteX93" fmla="*/ 489248 w 1089101"/>
                  <a:gd name="connsiteY93" fmla="*/ 36125 h 708228"/>
                  <a:gd name="connsiteX94" fmla="*/ 489248 w 1089101"/>
                  <a:gd name="connsiteY94" fmla="*/ 290338 h 708228"/>
                  <a:gd name="connsiteX95" fmla="*/ 489248 w 1089101"/>
                  <a:gd name="connsiteY95" fmla="*/ 290338 h 708228"/>
                  <a:gd name="connsiteX96" fmla="*/ 1014622 w 1089101"/>
                  <a:gd name="connsiteY96" fmla="*/ 671658 h 708228"/>
                  <a:gd name="connsiteX97" fmla="*/ 978497 w 1089101"/>
                  <a:gd name="connsiteY97" fmla="*/ 671658 h 708228"/>
                  <a:gd name="connsiteX98" fmla="*/ 978497 w 1089101"/>
                  <a:gd name="connsiteY98" fmla="*/ 272053 h 708228"/>
                  <a:gd name="connsiteX99" fmla="*/ 1014622 w 1089101"/>
                  <a:gd name="connsiteY99" fmla="*/ 272053 h 708228"/>
                  <a:gd name="connsiteX100" fmla="*/ 1014622 w 1089101"/>
                  <a:gd name="connsiteY100" fmla="*/ 671658 h 708228"/>
                  <a:gd name="connsiteX101" fmla="*/ 1014622 w 1089101"/>
                  <a:gd name="connsiteY101" fmla="*/ 671658 h 708228"/>
                  <a:gd name="connsiteX102" fmla="*/ 1050747 w 1089101"/>
                  <a:gd name="connsiteY102" fmla="*/ 235927 h 708228"/>
                  <a:gd name="connsiteX103" fmla="*/ 525373 w 1089101"/>
                  <a:gd name="connsiteY103" fmla="*/ 235927 h 708228"/>
                  <a:gd name="connsiteX104" fmla="*/ 525373 w 1089101"/>
                  <a:gd name="connsiteY104" fmla="*/ 163232 h 708228"/>
                  <a:gd name="connsiteX105" fmla="*/ 1050747 w 1089101"/>
                  <a:gd name="connsiteY105" fmla="*/ 163232 h 708228"/>
                  <a:gd name="connsiteX106" fmla="*/ 1050747 w 1089101"/>
                  <a:gd name="connsiteY106" fmla="*/ 235927 h 708228"/>
                  <a:gd name="connsiteX107" fmla="*/ 1050747 w 1089101"/>
                  <a:gd name="connsiteY107" fmla="*/ 235927 h 708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</a:cxnLst>
                <a:rect l="l" t="t" r="r" b="b"/>
                <a:pathLst>
                  <a:path w="1089101" h="708228">
                    <a:moveTo>
                      <a:pt x="1069478" y="127107"/>
                    </a:moveTo>
                    <a:lnTo>
                      <a:pt x="525373" y="127107"/>
                    </a:lnTo>
                    <a:lnTo>
                      <a:pt x="525373" y="18285"/>
                    </a:lnTo>
                    <a:cubicBezTo>
                      <a:pt x="525373" y="13380"/>
                      <a:pt x="523589" y="8920"/>
                      <a:pt x="520022" y="5352"/>
                    </a:cubicBezTo>
                    <a:cubicBezTo>
                      <a:pt x="516454" y="1784"/>
                      <a:pt x="511994" y="0"/>
                      <a:pt x="507088" y="0"/>
                    </a:cubicBezTo>
                    <a:lnTo>
                      <a:pt x="181071" y="0"/>
                    </a:lnTo>
                    <a:cubicBezTo>
                      <a:pt x="171259" y="0"/>
                      <a:pt x="162785" y="8028"/>
                      <a:pt x="162785" y="18285"/>
                    </a:cubicBezTo>
                    <a:lnTo>
                      <a:pt x="162785" y="127107"/>
                    </a:lnTo>
                    <a:lnTo>
                      <a:pt x="18285" y="127107"/>
                    </a:lnTo>
                    <a:cubicBezTo>
                      <a:pt x="8474" y="127107"/>
                      <a:pt x="0" y="135134"/>
                      <a:pt x="0" y="145392"/>
                    </a:cubicBezTo>
                    <a:lnTo>
                      <a:pt x="0" y="254213"/>
                    </a:lnTo>
                    <a:cubicBezTo>
                      <a:pt x="0" y="259119"/>
                      <a:pt x="1784" y="263579"/>
                      <a:pt x="5352" y="267147"/>
                    </a:cubicBezTo>
                    <a:cubicBezTo>
                      <a:pt x="8920" y="270715"/>
                      <a:pt x="13380" y="272498"/>
                      <a:pt x="18285" y="272498"/>
                    </a:cubicBezTo>
                    <a:lnTo>
                      <a:pt x="36571" y="272498"/>
                    </a:lnTo>
                    <a:lnTo>
                      <a:pt x="36571" y="689943"/>
                    </a:lnTo>
                    <a:cubicBezTo>
                      <a:pt x="36571" y="694849"/>
                      <a:pt x="38355" y="699309"/>
                      <a:pt x="41923" y="702877"/>
                    </a:cubicBezTo>
                    <a:cubicBezTo>
                      <a:pt x="45491" y="706445"/>
                      <a:pt x="49951" y="708229"/>
                      <a:pt x="54856" y="708229"/>
                    </a:cubicBezTo>
                    <a:lnTo>
                      <a:pt x="127552" y="708229"/>
                    </a:lnTo>
                    <a:cubicBezTo>
                      <a:pt x="132458" y="708229"/>
                      <a:pt x="136918" y="706445"/>
                      <a:pt x="140486" y="702877"/>
                    </a:cubicBezTo>
                    <a:cubicBezTo>
                      <a:pt x="144054" y="699309"/>
                      <a:pt x="145838" y="694849"/>
                      <a:pt x="145838" y="689943"/>
                    </a:cubicBezTo>
                    <a:lnTo>
                      <a:pt x="145838" y="272498"/>
                    </a:lnTo>
                    <a:lnTo>
                      <a:pt x="164123" y="272498"/>
                    </a:lnTo>
                    <a:lnTo>
                      <a:pt x="164123" y="308624"/>
                    </a:lnTo>
                    <a:cubicBezTo>
                      <a:pt x="164123" y="313529"/>
                      <a:pt x="165907" y="317989"/>
                      <a:pt x="169475" y="321557"/>
                    </a:cubicBezTo>
                    <a:cubicBezTo>
                      <a:pt x="173043" y="325125"/>
                      <a:pt x="177503" y="326909"/>
                      <a:pt x="182409" y="326909"/>
                    </a:cubicBezTo>
                    <a:lnTo>
                      <a:pt x="236819" y="326909"/>
                    </a:lnTo>
                    <a:lnTo>
                      <a:pt x="236819" y="363034"/>
                    </a:lnTo>
                    <a:lnTo>
                      <a:pt x="182409" y="363034"/>
                    </a:lnTo>
                    <a:cubicBezTo>
                      <a:pt x="172597" y="363034"/>
                      <a:pt x="164123" y="371062"/>
                      <a:pt x="164123" y="381319"/>
                    </a:cubicBezTo>
                    <a:lnTo>
                      <a:pt x="164123" y="454015"/>
                    </a:lnTo>
                    <a:cubicBezTo>
                      <a:pt x="164123" y="458921"/>
                      <a:pt x="165907" y="463381"/>
                      <a:pt x="169475" y="466949"/>
                    </a:cubicBezTo>
                    <a:cubicBezTo>
                      <a:pt x="173043" y="470517"/>
                      <a:pt x="177503" y="472301"/>
                      <a:pt x="182409" y="472301"/>
                    </a:cubicBezTo>
                    <a:lnTo>
                      <a:pt x="234143" y="472301"/>
                    </a:lnTo>
                    <a:lnTo>
                      <a:pt x="200248" y="703323"/>
                    </a:lnTo>
                    <a:lnTo>
                      <a:pt x="236373" y="708229"/>
                    </a:lnTo>
                    <a:lnTo>
                      <a:pt x="270714" y="472301"/>
                    </a:lnTo>
                    <a:lnTo>
                      <a:pt x="420120" y="472301"/>
                    </a:lnTo>
                    <a:lnTo>
                      <a:pt x="454015" y="708229"/>
                    </a:lnTo>
                    <a:lnTo>
                      <a:pt x="490140" y="703323"/>
                    </a:lnTo>
                    <a:lnTo>
                      <a:pt x="456245" y="472301"/>
                    </a:lnTo>
                    <a:lnTo>
                      <a:pt x="507980" y="472301"/>
                    </a:lnTo>
                    <a:cubicBezTo>
                      <a:pt x="512886" y="472301"/>
                      <a:pt x="517346" y="470517"/>
                      <a:pt x="520914" y="466949"/>
                    </a:cubicBezTo>
                    <a:cubicBezTo>
                      <a:pt x="524481" y="463381"/>
                      <a:pt x="526265" y="458921"/>
                      <a:pt x="526265" y="454015"/>
                    </a:cubicBezTo>
                    <a:lnTo>
                      <a:pt x="526265" y="381319"/>
                    </a:lnTo>
                    <a:cubicBezTo>
                      <a:pt x="526265" y="376414"/>
                      <a:pt x="524481" y="371954"/>
                      <a:pt x="520914" y="368386"/>
                    </a:cubicBezTo>
                    <a:cubicBezTo>
                      <a:pt x="517346" y="364818"/>
                      <a:pt x="512886" y="363034"/>
                      <a:pt x="507980" y="363034"/>
                    </a:cubicBezTo>
                    <a:lnTo>
                      <a:pt x="453569" y="363034"/>
                    </a:lnTo>
                    <a:lnTo>
                      <a:pt x="453569" y="326909"/>
                    </a:lnTo>
                    <a:lnTo>
                      <a:pt x="507980" y="326909"/>
                    </a:lnTo>
                    <a:cubicBezTo>
                      <a:pt x="512886" y="326909"/>
                      <a:pt x="517346" y="325125"/>
                      <a:pt x="520914" y="321557"/>
                    </a:cubicBezTo>
                    <a:cubicBezTo>
                      <a:pt x="524481" y="317989"/>
                      <a:pt x="526265" y="313529"/>
                      <a:pt x="526265" y="308624"/>
                    </a:cubicBezTo>
                    <a:lnTo>
                      <a:pt x="526265" y="272498"/>
                    </a:lnTo>
                    <a:lnTo>
                      <a:pt x="943264" y="272498"/>
                    </a:lnTo>
                    <a:lnTo>
                      <a:pt x="943264" y="689943"/>
                    </a:lnTo>
                    <a:cubicBezTo>
                      <a:pt x="943264" y="694849"/>
                      <a:pt x="945048" y="699309"/>
                      <a:pt x="948616" y="702877"/>
                    </a:cubicBezTo>
                    <a:cubicBezTo>
                      <a:pt x="952184" y="706445"/>
                      <a:pt x="956643" y="708229"/>
                      <a:pt x="961549" y="708229"/>
                    </a:cubicBezTo>
                    <a:lnTo>
                      <a:pt x="1034245" y="708229"/>
                    </a:lnTo>
                    <a:cubicBezTo>
                      <a:pt x="1039151" y="708229"/>
                      <a:pt x="1043611" y="706445"/>
                      <a:pt x="1047179" y="702877"/>
                    </a:cubicBezTo>
                    <a:cubicBezTo>
                      <a:pt x="1050747" y="699309"/>
                      <a:pt x="1052531" y="694849"/>
                      <a:pt x="1052531" y="689943"/>
                    </a:cubicBezTo>
                    <a:lnTo>
                      <a:pt x="1052531" y="272498"/>
                    </a:lnTo>
                    <a:lnTo>
                      <a:pt x="1070816" y="272498"/>
                    </a:lnTo>
                    <a:cubicBezTo>
                      <a:pt x="1075722" y="272498"/>
                      <a:pt x="1080182" y="270715"/>
                      <a:pt x="1083750" y="267147"/>
                    </a:cubicBezTo>
                    <a:cubicBezTo>
                      <a:pt x="1087318" y="263579"/>
                      <a:pt x="1089102" y="259119"/>
                      <a:pt x="1089102" y="254213"/>
                    </a:cubicBezTo>
                    <a:lnTo>
                      <a:pt x="1089102" y="145392"/>
                    </a:lnTo>
                    <a:cubicBezTo>
                      <a:pt x="1089102" y="140486"/>
                      <a:pt x="1087318" y="136026"/>
                      <a:pt x="1083750" y="132458"/>
                    </a:cubicBezTo>
                    <a:cubicBezTo>
                      <a:pt x="1080182" y="128891"/>
                      <a:pt x="1075722" y="127107"/>
                      <a:pt x="1070816" y="127107"/>
                    </a:cubicBezTo>
                    <a:lnTo>
                      <a:pt x="1070816" y="127107"/>
                    </a:lnTo>
                    <a:close/>
                    <a:moveTo>
                      <a:pt x="108821" y="671658"/>
                    </a:moveTo>
                    <a:lnTo>
                      <a:pt x="72696" y="671658"/>
                    </a:lnTo>
                    <a:lnTo>
                      <a:pt x="72696" y="272053"/>
                    </a:lnTo>
                    <a:lnTo>
                      <a:pt x="108821" y="272053"/>
                    </a:lnTo>
                    <a:lnTo>
                      <a:pt x="108821" y="671658"/>
                    </a:lnTo>
                    <a:lnTo>
                      <a:pt x="108821" y="671658"/>
                    </a:lnTo>
                    <a:close/>
                    <a:moveTo>
                      <a:pt x="36125" y="235927"/>
                    </a:moveTo>
                    <a:lnTo>
                      <a:pt x="36125" y="163232"/>
                    </a:lnTo>
                    <a:lnTo>
                      <a:pt x="163231" y="163232"/>
                    </a:lnTo>
                    <a:lnTo>
                      <a:pt x="163231" y="235927"/>
                    </a:lnTo>
                    <a:lnTo>
                      <a:pt x="36125" y="235927"/>
                    </a:lnTo>
                    <a:close/>
                    <a:moveTo>
                      <a:pt x="489248" y="435730"/>
                    </a:moveTo>
                    <a:lnTo>
                      <a:pt x="199356" y="435730"/>
                    </a:lnTo>
                    <a:lnTo>
                      <a:pt x="199356" y="399605"/>
                    </a:lnTo>
                    <a:lnTo>
                      <a:pt x="489248" y="399605"/>
                    </a:lnTo>
                    <a:lnTo>
                      <a:pt x="489248" y="435730"/>
                    </a:lnTo>
                    <a:lnTo>
                      <a:pt x="489248" y="435730"/>
                    </a:lnTo>
                    <a:close/>
                    <a:moveTo>
                      <a:pt x="416552" y="363034"/>
                    </a:moveTo>
                    <a:lnTo>
                      <a:pt x="271606" y="363034"/>
                    </a:lnTo>
                    <a:lnTo>
                      <a:pt x="271606" y="326909"/>
                    </a:lnTo>
                    <a:lnTo>
                      <a:pt x="416552" y="326909"/>
                    </a:lnTo>
                    <a:lnTo>
                      <a:pt x="416552" y="363034"/>
                    </a:lnTo>
                    <a:lnTo>
                      <a:pt x="416552" y="363034"/>
                    </a:lnTo>
                    <a:close/>
                    <a:moveTo>
                      <a:pt x="489248" y="290338"/>
                    </a:moveTo>
                    <a:lnTo>
                      <a:pt x="199356" y="290338"/>
                    </a:lnTo>
                    <a:lnTo>
                      <a:pt x="199356" y="36125"/>
                    </a:lnTo>
                    <a:lnTo>
                      <a:pt x="489248" y="36125"/>
                    </a:lnTo>
                    <a:lnTo>
                      <a:pt x="489248" y="290338"/>
                    </a:lnTo>
                    <a:lnTo>
                      <a:pt x="489248" y="290338"/>
                    </a:lnTo>
                    <a:close/>
                    <a:moveTo>
                      <a:pt x="1014622" y="671658"/>
                    </a:moveTo>
                    <a:lnTo>
                      <a:pt x="978497" y="671658"/>
                    </a:lnTo>
                    <a:lnTo>
                      <a:pt x="978497" y="272053"/>
                    </a:lnTo>
                    <a:lnTo>
                      <a:pt x="1014622" y="272053"/>
                    </a:lnTo>
                    <a:lnTo>
                      <a:pt x="1014622" y="671658"/>
                    </a:lnTo>
                    <a:lnTo>
                      <a:pt x="1014622" y="671658"/>
                    </a:lnTo>
                    <a:close/>
                    <a:moveTo>
                      <a:pt x="1050747" y="235927"/>
                    </a:moveTo>
                    <a:lnTo>
                      <a:pt x="525373" y="235927"/>
                    </a:lnTo>
                    <a:lnTo>
                      <a:pt x="525373" y="163232"/>
                    </a:lnTo>
                    <a:lnTo>
                      <a:pt x="1050747" y="163232"/>
                    </a:lnTo>
                    <a:lnTo>
                      <a:pt x="1050747" y="235927"/>
                    </a:lnTo>
                    <a:lnTo>
                      <a:pt x="1050747" y="235927"/>
                    </a:lnTo>
                    <a:close/>
                  </a:path>
                </a:pathLst>
              </a:custGeom>
              <a:solidFill>
                <a:schemeClr val="bg1"/>
              </a:solidFill>
              <a:ln w="445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61199820-4AB2-29D5-ADF2-C6ED39D8B34B}"/>
                  </a:ext>
                </a:extLst>
              </p:cNvPr>
              <p:cNvSpPr/>
              <p:nvPr/>
            </p:nvSpPr>
            <p:spPr>
              <a:xfrm>
                <a:off x="2363590" y="4186948"/>
                <a:ext cx="34034" cy="43690"/>
              </a:xfrm>
              <a:custGeom>
                <a:avLst/>
                <a:gdLst>
                  <a:gd name="connsiteX0" fmla="*/ 0 w 36570"/>
                  <a:gd name="connsiteY0" fmla="*/ 0 h 54856"/>
                  <a:gd name="connsiteX1" fmla="*/ 36571 w 36570"/>
                  <a:gd name="connsiteY1" fmla="*/ 0 h 54856"/>
                  <a:gd name="connsiteX2" fmla="*/ 36571 w 36570"/>
                  <a:gd name="connsiteY2" fmla="*/ 54856 h 54856"/>
                  <a:gd name="connsiteX3" fmla="*/ 0 w 36570"/>
                  <a:gd name="connsiteY3" fmla="*/ 54856 h 54856"/>
                  <a:gd name="connsiteX4" fmla="*/ 0 w 36570"/>
                  <a:gd name="connsiteY4" fmla="*/ 0 h 54856"/>
                  <a:gd name="connsiteX5" fmla="*/ 0 w 36570"/>
                  <a:gd name="connsiteY5" fmla="*/ 0 h 54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570" h="54856">
                    <a:moveTo>
                      <a:pt x="0" y="0"/>
                    </a:moveTo>
                    <a:lnTo>
                      <a:pt x="36571" y="0"/>
                    </a:lnTo>
                    <a:lnTo>
                      <a:pt x="36571" y="54856"/>
                    </a:lnTo>
                    <a:lnTo>
                      <a:pt x="0" y="5485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445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1AFBAD8-009B-53F1-BE0E-5401E93E6843}"/>
                  </a:ext>
                </a:extLst>
              </p:cNvPr>
              <p:cNvSpPr/>
              <p:nvPr/>
            </p:nvSpPr>
            <p:spPr>
              <a:xfrm>
                <a:off x="2363590" y="4037788"/>
                <a:ext cx="34034" cy="131070"/>
              </a:xfrm>
              <a:custGeom>
                <a:avLst/>
                <a:gdLst>
                  <a:gd name="connsiteX0" fmla="*/ 0 w 36570"/>
                  <a:gd name="connsiteY0" fmla="*/ 0 h 164569"/>
                  <a:gd name="connsiteX1" fmla="*/ 36571 w 36570"/>
                  <a:gd name="connsiteY1" fmla="*/ 0 h 164569"/>
                  <a:gd name="connsiteX2" fmla="*/ 36571 w 36570"/>
                  <a:gd name="connsiteY2" fmla="*/ 164569 h 164569"/>
                  <a:gd name="connsiteX3" fmla="*/ 0 w 36570"/>
                  <a:gd name="connsiteY3" fmla="*/ 164569 h 164569"/>
                  <a:gd name="connsiteX4" fmla="*/ 0 w 36570"/>
                  <a:gd name="connsiteY4" fmla="*/ 0 h 164569"/>
                  <a:gd name="connsiteX5" fmla="*/ 0 w 36570"/>
                  <a:gd name="connsiteY5" fmla="*/ 0 h 164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570" h="164569">
                    <a:moveTo>
                      <a:pt x="0" y="0"/>
                    </a:moveTo>
                    <a:lnTo>
                      <a:pt x="36571" y="0"/>
                    </a:lnTo>
                    <a:lnTo>
                      <a:pt x="36571" y="164569"/>
                    </a:lnTo>
                    <a:lnTo>
                      <a:pt x="0" y="16456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445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7FDC3FB4-E467-E516-3C4A-0FC578C625B5}"/>
                  </a:ext>
                </a:extLst>
              </p:cNvPr>
              <p:cNvSpPr/>
              <p:nvPr/>
            </p:nvSpPr>
            <p:spPr>
              <a:xfrm>
                <a:off x="2142366" y="3977390"/>
                <a:ext cx="472332" cy="375450"/>
              </a:xfrm>
              <a:custGeom>
                <a:avLst/>
                <a:gdLst>
                  <a:gd name="connsiteX0" fmla="*/ 333599 w 507533"/>
                  <a:gd name="connsiteY0" fmla="*/ 398713 h 471408"/>
                  <a:gd name="connsiteX1" fmla="*/ 489248 w 507533"/>
                  <a:gd name="connsiteY1" fmla="*/ 398713 h 471408"/>
                  <a:gd name="connsiteX2" fmla="*/ 502182 w 507533"/>
                  <a:gd name="connsiteY2" fmla="*/ 393361 h 471408"/>
                  <a:gd name="connsiteX3" fmla="*/ 507534 w 507533"/>
                  <a:gd name="connsiteY3" fmla="*/ 380427 h 471408"/>
                  <a:gd name="connsiteX4" fmla="*/ 507534 w 507533"/>
                  <a:gd name="connsiteY4" fmla="*/ 18285 h 471408"/>
                  <a:gd name="connsiteX5" fmla="*/ 502182 w 507533"/>
                  <a:gd name="connsiteY5" fmla="*/ 5352 h 471408"/>
                  <a:gd name="connsiteX6" fmla="*/ 489248 w 507533"/>
                  <a:gd name="connsiteY6" fmla="*/ 0 h 471408"/>
                  <a:gd name="connsiteX7" fmla="*/ 18285 w 507533"/>
                  <a:gd name="connsiteY7" fmla="*/ 0 h 471408"/>
                  <a:gd name="connsiteX8" fmla="*/ 0 w 507533"/>
                  <a:gd name="connsiteY8" fmla="*/ 18285 h 471408"/>
                  <a:gd name="connsiteX9" fmla="*/ 0 w 507533"/>
                  <a:gd name="connsiteY9" fmla="*/ 380427 h 471408"/>
                  <a:gd name="connsiteX10" fmla="*/ 5352 w 507533"/>
                  <a:gd name="connsiteY10" fmla="*/ 393361 h 471408"/>
                  <a:gd name="connsiteX11" fmla="*/ 18285 w 507533"/>
                  <a:gd name="connsiteY11" fmla="*/ 398713 h 471408"/>
                  <a:gd name="connsiteX12" fmla="*/ 173935 w 507533"/>
                  <a:gd name="connsiteY12" fmla="*/ 398713 h 471408"/>
                  <a:gd name="connsiteX13" fmla="*/ 240833 w 507533"/>
                  <a:gd name="connsiteY13" fmla="*/ 466057 h 471408"/>
                  <a:gd name="connsiteX14" fmla="*/ 253767 w 507533"/>
                  <a:gd name="connsiteY14" fmla="*/ 471409 h 471408"/>
                  <a:gd name="connsiteX15" fmla="*/ 266701 w 507533"/>
                  <a:gd name="connsiteY15" fmla="*/ 466057 h 471408"/>
                  <a:gd name="connsiteX16" fmla="*/ 333599 w 507533"/>
                  <a:gd name="connsiteY16" fmla="*/ 398713 h 471408"/>
                  <a:gd name="connsiteX17" fmla="*/ 194005 w 507533"/>
                  <a:gd name="connsiteY17" fmla="*/ 367940 h 471408"/>
                  <a:gd name="connsiteX18" fmla="*/ 181071 w 507533"/>
                  <a:gd name="connsiteY18" fmla="*/ 362588 h 471408"/>
                  <a:gd name="connsiteX19" fmla="*/ 36125 w 507533"/>
                  <a:gd name="connsiteY19" fmla="*/ 362588 h 471408"/>
                  <a:gd name="connsiteX20" fmla="*/ 36125 w 507533"/>
                  <a:gd name="connsiteY20" fmla="*/ 37017 h 471408"/>
                  <a:gd name="connsiteX21" fmla="*/ 470963 w 507533"/>
                  <a:gd name="connsiteY21" fmla="*/ 37017 h 471408"/>
                  <a:gd name="connsiteX22" fmla="*/ 470963 w 507533"/>
                  <a:gd name="connsiteY22" fmla="*/ 362588 h 471408"/>
                  <a:gd name="connsiteX23" fmla="*/ 326017 w 507533"/>
                  <a:gd name="connsiteY23" fmla="*/ 362588 h 471408"/>
                  <a:gd name="connsiteX24" fmla="*/ 313083 w 507533"/>
                  <a:gd name="connsiteY24" fmla="*/ 367940 h 471408"/>
                  <a:gd name="connsiteX25" fmla="*/ 253321 w 507533"/>
                  <a:gd name="connsiteY25" fmla="*/ 427702 h 471408"/>
                  <a:gd name="connsiteX26" fmla="*/ 193559 w 507533"/>
                  <a:gd name="connsiteY26" fmla="*/ 367940 h 471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7533" h="471408">
                    <a:moveTo>
                      <a:pt x="333599" y="398713"/>
                    </a:moveTo>
                    <a:lnTo>
                      <a:pt x="489248" y="398713"/>
                    </a:lnTo>
                    <a:cubicBezTo>
                      <a:pt x="494154" y="398713"/>
                      <a:pt x="498614" y="396929"/>
                      <a:pt x="502182" y="393361"/>
                    </a:cubicBezTo>
                    <a:cubicBezTo>
                      <a:pt x="505750" y="389793"/>
                      <a:pt x="507534" y="385333"/>
                      <a:pt x="507534" y="380427"/>
                    </a:cubicBezTo>
                    <a:lnTo>
                      <a:pt x="507534" y="18285"/>
                    </a:lnTo>
                    <a:cubicBezTo>
                      <a:pt x="507534" y="13380"/>
                      <a:pt x="505750" y="8920"/>
                      <a:pt x="502182" y="5352"/>
                    </a:cubicBezTo>
                    <a:cubicBezTo>
                      <a:pt x="498614" y="1784"/>
                      <a:pt x="494154" y="0"/>
                      <a:pt x="489248" y="0"/>
                    </a:cubicBezTo>
                    <a:lnTo>
                      <a:pt x="18285" y="0"/>
                    </a:lnTo>
                    <a:cubicBezTo>
                      <a:pt x="8474" y="0"/>
                      <a:pt x="0" y="8028"/>
                      <a:pt x="0" y="18285"/>
                    </a:cubicBezTo>
                    <a:lnTo>
                      <a:pt x="0" y="380427"/>
                    </a:lnTo>
                    <a:cubicBezTo>
                      <a:pt x="0" y="385333"/>
                      <a:pt x="1784" y="389793"/>
                      <a:pt x="5352" y="393361"/>
                    </a:cubicBezTo>
                    <a:cubicBezTo>
                      <a:pt x="8920" y="396929"/>
                      <a:pt x="13380" y="398713"/>
                      <a:pt x="18285" y="398713"/>
                    </a:cubicBezTo>
                    <a:lnTo>
                      <a:pt x="173935" y="398713"/>
                    </a:lnTo>
                    <a:lnTo>
                      <a:pt x="240833" y="466057"/>
                    </a:lnTo>
                    <a:cubicBezTo>
                      <a:pt x="244401" y="469625"/>
                      <a:pt x="248861" y="471409"/>
                      <a:pt x="253767" y="471409"/>
                    </a:cubicBezTo>
                    <a:cubicBezTo>
                      <a:pt x="258673" y="471409"/>
                      <a:pt x="263133" y="469625"/>
                      <a:pt x="266701" y="466057"/>
                    </a:cubicBezTo>
                    <a:lnTo>
                      <a:pt x="333599" y="398713"/>
                    </a:lnTo>
                    <a:close/>
                    <a:moveTo>
                      <a:pt x="194005" y="367940"/>
                    </a:moveTo>
                    <a:cubicBezTo>
                      <a:pt x="190437" y="364372"/>
                      <a:pt x="185977" y="362588"/>
                      <a:pt x="181071" y="362588"/>
                    </a:cubicBezTo>
                    <a:lnTo>
                      <a:pt x="36125" y="362588"/>
                    </a:lnTo>
                    <a:lnTo>
                      <a:pt x="36125" y="37017"/>
                    </a:lnTo>
                    <a:lnTo>
                      <a:pt x="470963" y="37017"/>
                    </a:lnTo>
                    <a:lnTo>
                      <a:pt x="470963" y="362588"/>
                    </a:lnTo>
                    <a:lnTo>
                      <a:pt x="326017" y="362588"/>
                    </a:lnTo>
                    <a:cubicBezTo>
                      <a:pt x="321111" y="362588"/>
                      <a:pt x="316651" y="364372"/>
                      <a:pt x="313083" y="367940"/>
                    </a:cubicBezTo>
                    <a:lnTo>
                      <a:pt x="253321" y="427702"/>
                    </a:lnTo>
                    <a:lnTo>
                      <a:pt x="193559" y="367940"/>
                    </a:lnTo>
                    <a:close/>
                  </a:path>
                </a:pathLst>
              </a:custGeom>
              <a:solidFill>
                <a:schemeClr val="bg1"/>
              </a:solidFill>
              <a:ln w="445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2000"/>
              </a:p>
            </p:txBody>
          </p:sp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C50990F-D954-560F-506C-4E4F329C15D1}"/>
              </a:ext>
            </a:extLst>
          </p:cNvPr>
          <p:cNvGrpSpPr/>
          <p:nvPr/>
        </p:nvGrpSpPr>
        <p:grpSpPr>
          <a:xfrm>
            <a:off x="3595671" y="2772468"/>
            <a:ext cx="2381265" cy="2207589"/>
            <a:chOff x="3595670" y="2772468"/>
            <a:chExt cx="2381265" cy="2207589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B922B96-A23B-2C4A-7BCB-1CF873C956F0}"/>
                </a:ext>
              </a:extLst>
            </p:cNvPr>
            <p:cNvSpPr/>
            <p:nvPr/>
          </p:nvSpPr>
          <p:spPr>
            <a:xfrm>
              <a:off x="3595670" y="2772468"/>
              <a:ext cx="2381265" cy="2207589"/>
            </a:xfrm>
            <a:custGeom>
              <a:avLst/>
              <a:gdLst>
                <a:gd name="connsiteX0" fmla="*/ 0 w 2047499"/>
                <a:gd name="connsiteY0" fmla="*/ 0 h 1228499"/>
                <a:gd name="connsiteX1" fmla="*/ 2047499 w 2047499"/>
                <a:gd name="connsiteY1" fmla="*/ 0 h 1228499"/>
                <a:gd name="connsiteX2" fmla="*/ 2047499 w 2047499"/>
                <a:gd name="connsiteY2" fmla="*/ 1228499 h 1228499"/>
                <a:gd name="connsiteX3" fmla="*/ 0 w 2047499"/>
                <a:gd name="connsiteY3" fmla="*/ 1228499 h 1228499"/>
                <a:gd name="connsiteX4" fmla="*/ 0 w 2047499"/>
                <a:gd name="connsiteY4" fmla="*/ 0 h 122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499" h="1228499">
                  <a:moveTo>
                    <a:pt x="0" y="0"/>
                  </a:moveTo>
                  <a:lnTo>
                    <a:pt x="2047499" y="0"/>
                  </a:lnTo>
                  <a:lnTo>
                    <a:pt x="2047499" y="1228499"/>
                  </a:lnTo>
                  <a:lnTo>
                    <a:pt x="0" y="12284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89703"/>
                <a:satOff val="-9846"/>
                <a:lumOff val="484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2390" rIns="36000" bIns="72390" numCol="1" spcCol="1270" anchor="t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Long wait times to access clinical centers of excellence</a:t>
              </a:r>
              <a:endParaRPr lang="en-US" sz="2000" b="1" kern="1200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310F652-19DF-B9D0-BCA5-463E1886322A}"/>
                </a:ext>
              </a:extLst>
            </p:cNvPr>
            <p:cNvGrpSpPr/>
            <p:nvPr/>
          </p:nvGrpSpPr>
          <p:grpSpPr>
            <a:xfrm>
              <a:off x="4361186" y="4061125"/>
              <a:ext cx="850232" cy="842206"/>
              <a:chOff x="4626732" y="2966738"/>
              <a:chExt cx="651332" cy="720000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73C4D3D-457F-2DC1-2B8E-314BDF03D59F}"/>
                  </a:ext>
                </a:extLst>
              </p:cNvPr>
              <p:cNvSpPr/>
              <p:nvPr/>
            </p:nvSpPr>
            <p:spPr>
              <a:xfrm>
                <a:off x="4918053" y="3133499"/>
                <a:ext cx="360011" cy="493151"/>
              </a:xfrm>
              <a:custGeom>
                <a:avLst/>
                <a:gdLst>
                  <a:gd name="connsiteX0" fmla="*/ 422326 w 628567"/>
                  <a:gd name="connsiteY0" fmla="*/ 817466 h 960897"/>
                  <a:gd name="connsiteX1" fmla="*/ 362329 w 628567"/>
                  <a:gd name="connsiteY1" fmla="*/ 750907 h 960897"/>
                  <a:gd name="connsiteX2" fmla="*/ 348267 w 628567"/>
                  <a:gd name="connsiteY2" fmla="*/ 749032 h 960897"/>
                  <a:gd name="connsiteX3" fmla="*/ 337017 w 628567"/>
                  <a:gd name="connsiteY3" fmla="*/ 740595 h 960897"/>
                  <a:gd name="connsiteX4" fmla="*/ 337017 w 628567"/>
                  <a:gd name="connsiteY4" fmla="*/ 347329 h 960897"/>
                  <a:gd name="connsiteX5" fmla="*/ 379672 w 628567"/>
                  <a:gd name="connsiteY5" fmla="*/ 253583 h 960897"/>
                  <a:gd name="connsiteX6" fmla="*/ 513260 w 628567"/>
                  <a:gd name="connsiteY6" fmla="*/ 132182 h 960897"/>
                  <a:gd name="connsiteX7" fmla="*/ 618724 w 628567"/>
                  <a:gd name="connsiteY7" fmla="*/ 0 h 960897"/>
                  <a:gd name="connsiteX8" fmla="*/ 0 w 628567"/>
                  <a:gd name="connsiteY8" fmla="*/ 0 h 960897"/>
                  <a:gd name="connsiteX9" fmla="*/ 105464 w 628567"/>
                  <a:gd name="connsiteY9" fmla="*/ 132182 h 960897"/>
                  <a:gd name="connsiteX10" fmla="*/ 239053 w 628567"/>
                  <a:gd name="connsiteY10" fmla="*/ 253583 h 960897"/>
                  <a:gd name="connsiteX11" fmla="*/ 281707 w 628567"/>
                  <a:gd name="connsiteY11" fmla="*/ 347329 h 960897"/>
                  <a:gd name="connsiteX12" fmla="*/ 281707 w 628567"/>
                  <a:gd name="connsiteY12" fmla="*/ 760281 h 960897"/>
                  <a:gd name="connsiteX13" fmla="*/ 272801 w 628567"/>
                  <a:gd name="connsiteY13" fmla="*/ 776218 h 960897"/>
                  <a:gd name="connsiteX14" fmla="*/ 237646 w 628567"/>
                  <a:gd name="connsiteY14" fmla="*/ 804342 h 960897"/>
                  <a:gd name="connsiteX15" fmla="*/ 225928 w 628567"/>
                  <a:gd name="connsiteY15" fmla="*/ 825435 h 960897"/>
                  <a:gd name="connsiteX16" fmla="*/ 186555 w 628567"/>
                  <a:gd name="connsiteY16" fmla="*/ 851684 h 960897"/>
                  <a:gd name="connsiteX17" fmla="*/ 148588 w 628567"/>
                  <a:gd name="connsiteY17" fmla="*/ 855902 h 960897"/>
                  <a:gd name="connsiteX18" fmla="*/ 94215 w 628567"/>
                  <a:gd name="connsiteY18" fmla="*/ 884495 h 960897"/>
                  <a:gd name="connsiteX19" fmla="*/ 3281 w 628567"/>
                  <a:gd name="connsiteY19" fmla="*/ 960898 h 960897"/>
                  <a:gd name="connsiteX20" fmla="*/ 628568 w 628567"/>
                  <a:gd name="connsiteY20" fmla="*/ 960898 h 960897"/>
                  <a:gd name="connsiteX21" fmla="*/ 621068 w 628567"/>
                  <a:gd name="connsiteY21" fmla="*/ 946836 h 960897"/>
                  <a:gd name="connsiteX22" fmla="*/ 612631 w 628567"/>
                  <a:gd name="connsiteY22" fmla="*/ 936055 h 960897"/>
                  <a:gd name="connsiteX23" fmla="*/ 596694 w 628567"/>
                  <a:gd name="connsiteY23" fmla="*/ 929493 h 960897"/>
                  <a:gd name="connsiteX24" fmla="*/ 421389 w 628567"/>
                  <a:gd name="connsiteY24" fmla="*/ 817935 h 960897"/>
                  <a:gd name="connsiteX25" fmla="*/ 421389 w 628567"/>
                  <a:gd name="connsiteY25" fmla="*/ 817935 h 960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28567" h="960897">
                    <a:moveTo>
                      <a:pt x="422326" y="817466"/>
                    </a:moveTo>
                    <a:cubicBezTo>
                      <a:pt x="402171" y="794499"/>
                      <a:pt x="385765" y="771062"/>
                      <a:pt x="362329" y="750907"/>
                    </a:cubicBezTo>
                    <a:cubicBezTo>
                      <a:pt x="356704" y="746219"/>
                      <a:pt x="355766" y="747625"/>
                      <a:pt x="348267" y="749032"/>
                    </a:cubicBezTo>
                    <a:cubicBezTo>
                      <a:pt x="342173" y="749969"/>
                      <a:pt x="337486" y="746219"/>
                      <a:pt x="337017" y="740595"/>
                    </a:cubicBezTo>
                    <a:lnTo>
                      <a:pt x="337017" y="347329"/>
                    </a:lnTo>
                    <a:cubicBezTo>
                      <a:pt x="337017" y="313581"/>
                      <a:pt x="351079" y="279364"/>
                      <a:pt x="379672" y="253583"/>
                    </a:cubicBezTo>
                    <a:lnTo>
                      <a:pt x="513260" y="132182"/>
                    </a:lnTo>
                    <a:cubicBezTo>
                      <a:pt x="556383" y="92809"/>
                      <a:pt x="592007" y="48279"/>
                      <a:pt x="618724" y="0"/>
                    </a:cubicBezTo>
                    <a:lnTo>
                      <a:pt x="0" y="0"/>
                    </a:lnTo>
                    <a:cubicBezTo>
                      <a:pt x="26718" y="48279"/>
                      <a:pt x="61872" y="92809"/>
                      <a:pt x="105464" y="132182"/>
                    </a:cubicBezTo>
                    <a:lnTo>
                      <a:pt x="239053" y="253583"/>
                    </a:lnTo>
                    <a:cubicBezTo>
                      <a:pt x="267645" y="279364"/>
                      <a:pt x="281707" y="313112"/>
                      <a:pt x="281707" y="347329"/>
                    </a:cubicBezTo>
                    <a:lnTo>
                      <a:pt x="281707" y="760281"/>
                    </a:lnTo>
                    <a:cubicBezTo>
                      <a:pt x="281707" y="772468"/>
                      <a:pt x="276082" y="774812"/>
                      <a:pt x="272801" y="776218"/>
                    </a:cubicBezTo>
                    <a:cubicBezTo>
                      <a:pt x="259677" y="784186"/>
                      <a:pt x="246084" y="792155"/>
                      <a:pt x="237646" y="804342"/>
                    </a:cubicBezTo>
                    <a:cubicBezTo>
                      <a:pt x="233428" y="810904"/>
                      <a:pt x="230147" y="818404"/>
                      <a:pt x="225928" y="825435"/>
                    </a:cubicBezTo>
                    <a:cubicBezTo>
                      <a:pt x="217491" y="838559"/>
                      <a:pt x="202960" y="848403"/>
                      <a:pt x="186555" y="851684"/>
                    </a:cubicBezTo>
                    <a:cubicBezTo>
                      <a:pt x="174368" y="854496"/>
                      <a:pt x="161243" y="853559"/>
                      <a:pt x="148588" y="855902"/>
                    </a:cubicBezTo>
                    <a:cubicBezTo>
                      <a:pt x="127963" y="859652"/>
                      <a:pt x="110152" y="871839"/>
                      <a:pt x="94215" y="884495"/>
                    </a:cubicBezTo>
                    <a:cubicBezTo>
                      <a:pt x="62341" y="908400"/>
                      <a:pt x="31874" y="934180"/>
                      <a:pt x="3281" y="960898"/>
                    </a:cubicBezTo>
                    <a:lnTo>
                      <a:pt x="628568" y="960898"/>
                    </a:lnTo>
                    <a:cubicBezTo>
                      <a:pt x="626224" y="956211"/>
                      <a:pt x="623880" y="951523"/>
                      <a:pt x="621068" y="946836"/>
                    </a:cubicBezTo>
                    <a:cubicBezTo>
                      <a:pt x="618724" y="943086"/>
                      <a:pt x="616381" y="938868"/>
                      <a:pt x="612631" y="936055"/>
                    </a:cubicBezTo>
                    <a:cubicBezTo>
                      <a:pt x="608412" y="932774"/>
                      <a:pt x="602319" y="930899"/>
                      <a:pt x="596694" y="929493"/>
                    </a:cubicBezTo>
                    <a:cubicBezTo>
                      <a:pt x="527791" y="909337"/>
                      <a:pt x="465918" y="869964"/>
                      <a:pt x="421389" y="817935"/>
                    </a:cubicBezTo>
                    <a:lnTo>
                      <a:pt x="421389" y="817935"/>
                    </a:lnTo>
                    <a:close/>
                  </a:path>
                </a:pathLst>
              </a:custGeom>
              <a:gradFill flip="none" rotWithShape="1">
                <a:gsLst>
                  <a:gs pos="13000">
                    <a:srgbClr val="FFFFFF"/>
                  </a:gs>
                  <a:gs pos="40000">
                    <a:srgbClr val="B6E5F1"/>
                  </a:gs>
                  <a:gs pos="31000">
                    <a:srgbClr val="CAECF5"/>
                  </a:gs>
                  <a:gs pos="100000">
                    <a:srgbClr val="00A6CE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3919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srgbClr val="001E60"/>
                  </a:solidFill>
                  <a:effectLst/>
                  <a:uLnTx/>
                  <a:uFillTx/>
                  <a:latin typeface="Montserrat"/>
                </a:endParaRPr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79FBB7A5-3206-C367-4BCE-698026B4AF68}"/>
                  </a:ext>
                </a:extLst>
              </p:cNvPr>
              <p:cNvSpPr/>
              <p:nvPr/>
            </p:nvSpPr>
            <p:spPr>
              <a:xfrm>
                <a:off x="4626732" y="2966738"/>
                <a:ext cx="504176" cy="720000"/>
              </a:xfrm>
              <a:custGeom>
                <a:avLst/>
                <a:gdLst>
                  <a:gd name="connsiteX0" fmla="*/ 835278 w 880275"/>
                  <a:gd name="connsiteY0" fmla="*/ 1312915 h 1402910"/>
                  <a:gd name="connsiteX1" fmla="*/ 821685 w 880275"/>
                  <a:gd name="connsiteY1" fmla="*/ 1312915 h 1402910"/>
                  <a:gd name="connsiteX2" fmla="*/ 821685 w 880275"/>
                  <a:gd name="connsiteY2" fmla="*/ 1257604 h 1402910"/>
                  <a:gd name="connsiteX3" fmla="*/ 659973 w 880275"/>
                  <a:gd name="connsiteY3" fmla="*/ 867621 h 1402910"/>
                  <a:gd name="connsiteX4" fmla="*/ 542790 w 880275"/>
                  <a:gd name="connsiteY4" fmla="*/ 750438 h 1402910"/>
                  <a:gd name="connsiteX5" fmla="*/ 542790 w 880275"/>
                  <a:gd name="connsiteY5" fmla="*/ 652473 h 1402910"/>
                  <a:gd name="connsiteX6" fmla="*/ 659973 w 880275"/>
                  <a:gd name="connsiteY6" fmla="*/ 535290 h 1402910"/>
                  <a:gd name="connsiteX7" fmla="*/ 821685 w 880275"/>
                  <a:gd name="connsiteY7" fmla="*/ 145307 h 1402910"/>
                  <a:gd name="connsiteX8" fmla="*/ 821685 w 880275"/>
                  <a:gd name="connsiteY8" fmla="*/ 89996 h 1402910"/>
                  <a:gd name="connsiteX9" fmla="*/ 835278 w 880275"/>
                  <a:gd name="connsiteY9" fmla="*/ 89996 h 1402910"/>
                  <a:gd name="connsiteX10" fmla="*/ 880276 w 880275"/>
                  <a:gd name="connsiteY10" fmla="*/ 44998 h 1402910"/>
                  <a:gd name="connsiteX11" fmla="*/ 835278 w 880275"/>
                  <a:gd name="connsiteY11" fmla="*/ 0 h 1402910"/>
                  <a:gd name="connsiteX12" fmla="*/ 44998 w 880275"/>
                  <a:gd name="connsiteY12" fmla="*/ 0 h 1402910"/>
                  <a:gd name="connsiteX13" fmla="*/ 0 w 880275"/>
                  <a:gd name="connsiteY13" fmla="*/ 44998 h 1402910"/>
                  <a:gd name="connsiteX14" fmla="*/ 44998 w 880275"/>
                  <a:gd name="connsiteY14" fmla="*/ 89996 h 1402910"/>
                  <a:gd name="connsiteX15" fmla="*/ 58591 w 880275"/>
                  <a:gd name="connsiteY15" fmla="*/ 89996 h 1402910"/>
                  <a:gd name="connsiteX16" fmla="*/ 58591 w 880275"/>
                  <a:gd name="connsiteY16" fmla="*/ 145307 h 1402910"/>
                  <a:gd name="connsiteX17" fmla="*/ 220303 w 880275"/>
                  <a:gd name="connsiteY17" fmla="*/ 535290 h 1402910"/>
                  <a:gd name="connsiteX18" fmla="*/ 337486 w 880275"/>
                  <a:gd name="connsiteY18" fmla="*/ 652473 h 1402910"/>
                  <a:gd name="connsiteX19" fmla="*/ 337486 w 880275"/>
                  <a:gd name="connsiteY19" fmla="*/ 750438 h 1402910"/>
                  <a:gd name="connsiteX20" fmla="*/ 220303 w 880275"/>
                  <a:gd name="connsiteY20" fmla="*/ 867621 h 1402910"/>
                  <a:gd name="connsiteX21" fmla="*/ 58591 w 880275"/>
                  <a:gd name="connsiteY21" fmla="*/ 1257604 h 1402910"/>
                  <a:gd name="connsiteX22" fmla="*/ 58591 w 880275"/>
                  <a:gd name="connsiteY22" fmla="*/ 1312915 h 1402910"/>
                  <a:gd name="connsiteX23" fmla="*/ 44998 w 880275"/>
                  <a:gd name="connsiteY23" fmla="*/ 1312915 h 1402910"/>
                  <a:gd name="connsiteX24" fmla="*/ 0 w 880275"/>
                  <a:gd name="connsiteY24" fmla="*/ 1357913 h 1402910"/>
                  <a:gd name="connsiteX25" fmla="*/ 44998 w 880275"/>
                  <a:gd name="connsiteY25" fmla="*/ 1402911 h 1402910"/>
                  <a:gd name="connsiteX26" fmla="*/ 835278 w 880275"/>
                  <a:gd name="connsiteY26" fmla="*/ 1402911 h 1402910"/>
                  <a:gd name="connsiteX27" fmla="*/ 880276 w 880275"/>
                  <a:gd name="connsiteY27" fmla="*/ 1357913 h 1402910"/>
                  <a:gd name="connsiteX28" fmla="*/ 835278 w 880275"/>
                  <a:gd name="connsiteY28" fmla="*/ 1312915 h 1402910"/>
                  <a:gd name="connsiteX29" fmla="*/ 632318 w 880275"/>
                  <a:gd name="connsiteY29" fmla="*/ 894807 h 1402910"/>
                  <a:gd name="connsiteX30" fmla="*/ 782311 w 880275"/>
                  <a:gd name="connsiteY30" fmla="*/ 1257136 h 1402910"/>
                  <a:gd name="connsiteX31" fmla="*/ 782311 w 880275"/>
                  <a:gd name="connsiteY31" fmla="*/ 1312446 h 1402910"/>
                  <a:gd name="connsiteX32" fmla="*/ 769656 w 880275"/>
                  <a:gd name="connsiteY32" fmla="*/ 1312446 h 1402910"/>
                  <a:gd name="connsiteX33" fmla="*/ 764968 w 880275"/>
                  <a:gd name="connsiteY33" fmla="*/ 1304009 h 1402910"/>
                  <a:gd name="connsiteX34" fmla="*/ 752312 w 880275"/>
                  <a:gd name="connsiteY34" fmla="*/ 1287603 h 1402910"/>
                  <a:gd name="connsiteX35" fmla="*/ 730751 w 880275"/>
                  <a:gd name="connsiteY35" fmla="*/ 1278229 h 1402910"/>
                  <a:gd name="connsiteX36" fmla="*/ 563883 w 880275"/>
                  <a:gd name="connsiteY36" fmla="*/ 1171827 h 1402910"/>
                  <a:gd name="connsiteX37" fmla="*/ 563883 w 880275"/>
                  <a:gd name="connsiteY37" fmla="*/ 1171827 h 1402910"/>
                  <a:gd name="connsiteX38" fmla="*/ 547946 w 880275"/>
                  <a:gd name="connsiteY38" fmla="*/ 1152609 h 1402910"/>
                  <a:gd name="connsiteX39" fmla="*/ 502010 w 880275"/>
                  <a:gd name="connsiteY39" fmla="*/ 1103392 h 1402910"/>
                  <a:gd name="connsiteX40" fmla="*/ 482792 w 880275"/>
                  <a:gd name="connsiteY40" fmla="*/ 1095892 h 1402910"/>
                  <a:gd name="connsiteX41" fmla="*/ 482792 w 880275"/>
                  <a:gd name="connsiteY41" fmla="*/ 713408 h 1402910"/>
                  <a:gd name="connsiteX42" fmla="*/ 483730 w 880275"/>
                  <a:gd name="connsiteY42" fmla="*/ 705440 h 1402910"/>
                  <a:gd name="connsiteX43" fmla="*/ 515135 w 880275"/>
                  <a:gd name="connsiteY43" fmla="*/ 777624 h 1402910"/>
                  <a:gd name="connsiteX44" fmla="*/ 632318 w 880275"/>
                  <a:gd name="connsiteY44" fmla="*/ 894807 h 1402910"/>
                  <a:gd name="connsiteX45" fmla="*/ 379672 w 880275"/>
                  <a:gd name="connsiteY45" fmla="*/ 606537 h 1402910"/>
                  <a:gd name="connsiteX46" fmla="*/ 246084 w 880275"/>
                  <a:gd name="connsiteY46" fmla="*/ 485136 h 1402910"/>
                  <a:gd name="connsiteX47" fmla="*/ 159837 w 880275"/>
                  <a:gd name="connsiteY47" fmla="*/ 383422 h 1402910"/>
                  <a:gd name="connsiteX48" fmla="*/ 716220 w 880275"/>
                  <a:gd name="connsiteY48" fmla="*/ 383422 h 1402910"/>
                  <a:gd name="connsiteX49" fmla="*/ 629974 w 880275"/>
                  <a:gd name="connsiteY49" fmla="*/ 485136 h 1402910"/>
                  <a:gd name="connsiteX50" fmla="*/ 496386 w 880275"/>
                  <a:gd name="connsiteY50" fmla="*/ 606537 h 1402910"/>
                  <a:gd name="connsiteX51" fmla="*/ 448106 w 880275"/>
                  <a:gd name="connsiteY51" fmla="*/ 713408 h 1402910"/>
                  <a:gd name="connsiteX52" fmla="*/ 448106 w 880275"/>
                  <a:gd name="connsiteY52" fmla="*/ 1107611 h 1402910"/>
                  <a:gd name="connsiteX53" fmla="*/ 458418 w 880275"/>
                  <a:gd name="connsiteY53" fmla="*/ 1126829 h 1402910"/>
                  <a:gd name="connsiteX54" fmla="*/ 479980 w 880275"/>
                  <a:gd name="connsiteY54" fmla="*/ 1131985 h 1402910"/>
                  <a:gd name="connsiteX55" fmla="*/ 481386 w 880275"/>
                  <a:gd name="connsiteY55" fmla="*/ 1131985 h 1402910"/>
                  <a:gd name="connsiteX56" fmla="*/ 521228 w 880275"/>
                  <a:gd name="connsiteY56" fmla="*/ 1175108 h 1402910"/>
                  <a:gd name="connsiteX57" fmla="*/ 537634 w 880275"/>
                  <a:gd name="connsiteY57" fmla="*/ 1194795 h 1402910"/>
                  <a:gd name="connsiteX58" fmla="*/ 712002 w 880275"/>
                  <a:gd name="connsiteY58" fmla="*/ 1309165 h 1402910"/>
                  <a:gd name="connsiteX59" fmla="*/ 178586 w 880275"/>
                  <a:gd name="connsiteY59" fmla="*/ 1309165 h 1402910"/>
                  <a:gd name="connsiteX60" fmla="*/ 233897 w 880275"/>
                  <a:gd name="connsiteY60" fmla="*/ 1264635 h 1402910"/>
                  <a:gd name="connsiteX61" fmla="*/ 280770 w 880275"/>
                  <a:gd name="connsiteY61" fmla="*/ 1239324 h 1402910"/>
                  <a:gd name="connsiteX62" fmla="*/ 296706 w 880275"/>
                  <a:gd name="connsiteY62" fmla="*/ 1237918 h 1402910"/>
                  <a:gd name="connsiteX63" fmla="*/ 319206 w 880275"/>
                  <a:gd name="connsiteY63" fmla="*/ 1235574 h 1402910"/>
                  <a:gd name="connsiteX64" fmla="*/ 369828 w 880275"/>
                  <a:gd name="connsiteY64" fmla="*/ 1201357 h 1402910"/>
                  <a:gd name="connsiteX65" fmla="*/ 375922 w 880275"/>
                  <a:gd name="connsiteY65" fmla="*/ 1190107 h 1402910"/>
                  <a:gd name="connsiteX66" fmla="*/ 381078 w 880275"/>
                  <a:gd name="connsiteY66" fmla="*/ 1180733 h 1402910"/>
                  <a:gd name="connsiteX67" fmla="*/ 411077 w 880275"/>
                  <a:gd name="connsiteY67" fmla="*/ 1157765 h 1402910"/>
                  <a:gd name="connsiteX68" fmla="*/ 428420 w 880275"/>
                  <a:gd name="connsiteY68" fmla="*/ 1126360 h 1402910"/>
                  <a:gd name="connsiteX69" fmla="*/ 428420 w 880275"/>
                  <a:gd name="connsiteY69" fmla="*/ 713408 h 1402910"/>
                  <a:gd name="connsiteX70" fmla="*/ 380140 w 880275"/>
                  <a:gd name="connsiteY70" fmla="*/ 606537 h 1402910"/>
                  <a:gd name="connsiteX71" fmla="*/ 97496 w 880275"/>
                  <a:gd name="connsiteY71" fmla="*/ 89528 h 1402910"/>
                  <a:gd name="connsiteX72" fmla="*/ 782780 w 880275"/>
                  <a:gd name="connsiteY72" fmla="*/ 89528 h 1402910"/>
                  <a:gd name="connsiteX73" fmla="*/ 782780 w 880275"/>
                  <a:gd name="connsiteY73" fmla="*/ 144838 h 1402910"/>
                  <a:gd name="connsiteX74" fmla="*/ 740594 w 880275"/>
                  <a:gd name="connsiteY74" fmla="*/ 348267 h 1402910"/>
                  <a:gd name="connsiteX75" fmla="*/ 139682 w 880275"/>
                  <a:gd name="connsiteY75" fmla="*/ 348267 h 1402910"/>
                  <a:gd name="connsiteX76" fmla="*/ 97496 w 880275"/>
                  <a:gd name="connsiteY76" fmla="*/ 144838 h 1402910"/>
                  <a:gd name="connsiteX77" fmla="*/ 97496 w 880275"/>
                  <a:gd name="connsiteY77" fmla="*/ 89528 h 1402910"/>
                  <a:gd name="connsiteX78" fmla="*/ 97496 w 880275"/>
                  <a:gd name="connsiteY78" fmla="*/ 1257136 h 1402910"/>
                  <a:gd name="connsiteX79" fmla="*/ 247490 w 880275"/>
                  <a:gd name="connsiteY79" fmla="*/ 894807 h 1402910"/>
                  <a:gd name="connsiteX80" fmla="*/ 364672 w 880275"/>
                  <a:gd name="connsiteY80" fmla="*/ 777624 h 1402910"/>
                  <a:gd name="connsiteX81" fmla="*/ 392796 w 880275"/>
                  <a:gd name="connsiteY81" fmla="*/ 727001 h 1402910"/>
                  <a:gd name="connsiteX82" fmla="*/ 392796 w 880275"/>
                  <a:gd name="connsiteY82" fmla="*/ 1126829 h 1402910"/>
                  <a:gd name="connsiteX83" fmla="*/ 351548 w 880275"/>
                  <a:gd name="connsiteY83" fmla="*/ 1160577 h 1402910"/>
                  <a:gd name="connsiteX84" fmla="*/ 344048 w 880275"/>
                  <a:gd name="connsiteY84" fmla="*/ 1173702 h 1402910"/>
                  <a:gd name="connsiteX85" fmla="*/ 339830 w 880275"/>
                  <a:gd name="connsiteY85" fmla="*/ 1181670 h 1402910"/>
                  <a:gd name="connsiteX86" fmla="*/ 311706 w 880275"/>
                  <a:gd name="connsiteY86" fmla="*/ 1200419 h 1402910"/>
                  <a:gd name="connsiteX87" fmla="*/ 294363 w 880275"/>
                  <a:gd name="connsiteY87" fmla="*/ 1202294 h 1402910"/>
                  <a:gd name="connsiteX88" fmla="*/ 274676 w 880275"/>
                  <a:gd name="connsiteY88" fmla="*/ 1204169 h 1402910"/>
                  <a:gd name="connsiteX89" fmla="*/ 212804 w 880275"/>
                  <a:gd name="connsiteY89" fmla="*/ 1236043 h 1402910"/>
                  <a:gd name="connsiteX90" fmla="*/ 122339 w 880275"/>
                  <a:gd name="connsiteY90" fmla="*/ 1312446 h 1402910"/>
                  <a:gd name="connsiteX91" fmla="*/ 97965 w 880275"/>
                  <a:gd name="connsiteY91" fmla="*/ 1312446 h 1402910"/>
                  <a:gd name="connsiteX92" fmla="*/ 97965 w 880275"/>
                  <a:gd name="connsiteY92" fmla="*/ 1257136 h 1402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880275" h="1402910">
                    <a:moveTo>
                      <a:pt x="835278" y="1312915"/>
                    </a:moveTo>
                    <a:lnTo>
                      <a:pt x="821685" y="1312915"/>
                    </a:lnTo>
                    <a:lnTo>
                      <a:pt x="821685" y="1257604"/>
                    </a:lnTo>
                    <a:cubicBezTo>
                      <a:pt x="821685" y="1110423"/>
                      <a:pt x="764499" y="971679"/>
                      <a:pt x="659973" y="867621"/>
                    </a:cubicBezTo>
                    <a:lnTo>
                      <a:pt x="542790" y="750438"/>
                    </a:lnTo>
                    <a:cubicBezTo>
                      <a:pt x="515604" y="723251"/>
                      <a:pt x="515604" y="679191"/>
                      <a:pt x="542790" y="652473"/>
                    </a:cubicBezTo>
                    <a:lnTo>
                      <a:pt x="659973" y="535290"/>
                    </a:lnTo>
                    <a:cubicBezTo>
                      <a:pt x="764031" y="431232"/>
                      <a:pt x="821685" y="292488"/>
                      <a:pt x="821685" y="145307"/>
                    </a:cubicBezTo>
                    <a:lnTo>
                      <a:pt x="821685" y="89996"/>
                    </a:lnTo>
                    <a:lnTo>
                      <a:pt x="835278" y="89996"/>
                    </a:lnTo>
                    <a:cubicBezTo>
                      <a:pt x="860121" y="89996"/>
                      <a:pt x="880276" y="69841"/>
                      <a:pt x="880276" y="44998"/>
                    </a:cubicBezTo>
                    <a:cubicBezTo>
                      <a:pt x="880276" y="20155"/>
                      <a:pt x="860121" y="0"/>
                      <a:pt x="835278" y="0"/>
                    </a:cubicBezTo>
                    <a:lnTo>
                      <a:pt x="44998" y="0"/>
                    </a:lnTo>
                    <a:cubicBezTo>
                      <a:pt x="20155" y="0"/>
                      <a:pt x="0" y="20155"/>
                      <a:pt x="0" y="44998"/>
                    </a:cubicBezTo>
                    <a:cubicBezTo>
                      <a:pt x="0" y="69841"/>
                      <a:pt x="20155" y="89996"/>
                      <a:pt x="44998" y="89996"/>
                    </a:cubicBezTo>
                    <a:lnTo>
                      <a:pt x="58591" y="89996"/>
                    </a:lnTo>
                    <a:lnTo>
                      <a:pt x="58591" y="145307"/>
                    </a:lnTo>
                    <a:cubicBezTo>
                      <a:pt x="58591" y="292488"/>
                      <a:pt x="115776" y="431232"/>
                      <a:pt x="220303" y="535290"/>
                    </a:cubicBezTo>
                    <a:lnTo>
                      <a:pt x="337486" y="652473"/>
                    </a:lnTo>
                    <a:cubicBezTo>
                      <a:pt x="364672" y="679659"/>
                      <a:pt x="364672" y="723251"/>
                      <a:pt x="337486" y="750438"/>
                    </a:cubicBezTo>
                    <a:lnTo>
                      <a:pt x="220303" y="867621"/>
                    </a:lnTo>
                    <a:cubicBezTo>
                      <a:pt x="116245" y="971679"/>
                      <a:pt x="58591" y="1110423"/>
                      <a:pt x="58591" y="1257604"/>
                    </a:cubicBezTo>
                    <a:lnTo>
                      <a:pt x="58591" y="1312915"/>
                    </a:lnTo>
                    <a:lnTo>
                      <a:pt x="44998" y="1312915"/>
                    </a:lnTo>
                    <a:cubicBezTo>
                      <a:pt x="20155" y="1312915"/>
                      <a:pt x="0" y="1333070"/>
                      <a:pt x="0" y="1357913"/>
                    </a:cubicBezTo>
                    <a:cubicBezTo>
                      <a:pt x="0" y="1382756"/>
                      <a:pt x="20155" y="1402911"/>
                      <a:pt x="44998" y="1402911"/>
                    </a:cubicBezTo>
                    <a:lnTo>
                      <a:pt x="835278" y="1402911"/>
                    </a:lnTo>
                    <a:cubicBezTo>
                      <a:pt x="860121" y="1402911"/>
                      <a:pt x="880276" y="1382756"/>
                      <a:pt x="880276" y="1357913"/>
                    </a:cubicBezTo>
                    <a:cubicBezTo>
                      <a:pt x="880276" y="1333070"/>
                      <a:pt x="860121" y="1312915"/>
                      <a:pt x="835278" y="1312915"/>
                    </a:cubicBezTo>
                    <a:close/>
                    <a:moveTo>
                      <a:pt x="632318" y="894807"/>
                    </a:moveTo>
                    <a:cubicBezTo>
                      <a:pt x="729345" y="991365"/>
                      <a:pt x="782311" y="1120266"/>
                      <a:pt x="782311" y="1257136"/>
                    </a:cubicBezTo>
                    <a:lnTo>
                      <a:pt x="782311" y="1312446"/>
                    </a:lnTo>
                    <a:lnTo>
                      <a:pt x="769656" y="1312446"/>
                    </a:lnTo>
                    <a:cubicBezTo>
                      <a:pt x="768249" y="1309634"/>
                      <a:pt x="766843" y="1306821"/>
                      <a:pt x="764968" y="1304009"/>
                    </a:cubicBezTo>
                    <a:cubicBezTo>
                      <a:pt x="762156" y="1298853"/>
                      <a:pt x="758406" y="1293228"/>
                      <a:pt x="752312" y="1287603"/>
                    </a:cubicBezTo>
                    <a:cubicBezTo>
                      <a:pt x="745282" y="1282447"/>
                      <a:pt x="737782" y="1280103"/>
                      <a:pt x="730751" y="1278229"/>
                    </a:cubicBezTo>
                    <a:cubicBezTo>
                      <a:pt x="665129" y="1258542"/>
                      <a:pt x="605600" y="1221043"/>
                      <a:pt x="563883" y="1171827"/>
                    </a:cubicBezTo>
                    <a:lnTo>
                      <a:pt x="563883" y="1171827"/>
                    </a:lnTo>
                    <a:cubicBezTo>
                      <a:pt x="558258" y="1165265"/>
                      <a:pt x="553102" y="1159171"/>
                      <a:pt x="547946" y="1152609"/>
                    </a:cubicBezTo>
                    <a:cubicBezTo>
                      <a:pt x="534353" y="1135734"/>
                      <a:pt x="520291" y="1118860"/>
                      <a:pt x="502010" y="1103392"/>
                    </a:cubicBezTo>
                    <a:cubicBezTo>
                      <a:pt x="494979" y="1097299"/>
                      <a:pt x="489355" y="1095424"/>
                      <a:pt x="482792" y="1095892"/>
                    </a:cubicBezTo>
                    <a:lnTo>
                      <a:pt x="482792" y="713408"/>
                    </a:lnTo>
                    <a:cubicBezTo>
                      <a:pt x="482792" y="710596"/>
                      <a:pt x="483261" y="708252"/>
                      <a:pt x="483730" y="705440"/>
                    </a:cubicBezTo>
                    <a:cubicBezTo>
                      <a:pt x="484667" y="731689"/>
                      <a:pt x="494979" y="757469"/>
                      <a:pt x="515135" y="777624"/>
                    </a:cubicBezTo>
                    <a:lnTo>
                      <a:pt x="632318" y="894807"/>
                    </a:lnTo>
                    <a:close/>
                    <a:moveTo>
                      <a:pt x="379672" y="606537"/>
                    </a:moveTo>
                    <a:lnTo>
                      <a:pt x="246084" y="485136"/>
                    </a:lnTo>
                    <a:cubicBezTo>
                      <a:pt x="212335" y="454200"/>
                      <a:pt x="183274" y="420451"/>
                      <a:pt x="159837" y="383422"/>
                    </a:cubicBezTo>
                    <a:lnTo>
                      <a:pt x="716220" y="383422"/>
                    </a:lnTo>
                    <a:cubicBezTo>
                      <a:pt x="692784" y="420451"/>
                      <a:pt x="663722" y="454669"/>
                      <a:pt x="629974" y="485136"/>
                    </a:cubicBezTo>
                    <a:lnTo>
                      <a:pt x="496386" y="606537"/>
                    </a:lnTo>
                    <a:cubicBezTo>
                      <a:pt x="464981" y="635130"/>
                      <a:pt x="448106" y="673097"/>
                      <a:pt x="448106" y="713408"/>
                    </a:cubicBezTo>
                    <a:lnTo>
                      <a:pt x="448106" y="1107611"/>
                    </a:lnTo>
                    <a:cubicBezTo>
                      <a:pt x="448575" y="1115110"/>
                      <a:pt x="452325" y="1122141"/>
                      <a:pt x="458418" y="1126829"/>
                    </a:cubicBezTo>
                    <a:cubicBezTo>
                      <a:pt x="464512" y="1131516"/>
                      <a:pt x="472012" y="1133391"/>
                      <a:pt x="479980" y="1131985"/>
                    </a:cubicBezTo>
                    <a:lnTo>
                      <a:pt x="481386" y="1131985"/>
                    </a:lnTo>
                    <a:cubicBezTo>
                      <a:pt x="495917" y="1144640"/>
                      <a:pt x="508104" y="1159640"/>
                      <a:pt x="521228" y="1175108"/>
                    </a:cubicBezTo>
                    <a:cubicBezTo>
                      <a:pt x="526853" y="1181670"/>
                      <a:pt x="532009" y="1188232"/>
                      <a:pt x="537634" y="1194795"/>
                    </a:cubicBezTo>
                    <a:cubicBezTo>
                      <a:pt x="581695" y="1246355"/>
                      <a:pt x="643098" y="1286666"/>
                      <a:pt x="712002" y="1309165"/>
                    </a:cubicBezTo>
                    <a:lnTo>
                      <a:pt x="178586" y="1309165"/>
                    </a:lnTo>
                    <a:cubicBezTo>
                      <a:pt x="195929" y="1294165"/>
                      <a:pt x="214679" y="1279166"/>
                      <a:pt x="233897" y="1264635"/>
                    </a:cubicBezTo>
                    <a:cubicBezTo>
                      <a:pt x="248896" y="1252917"/>
                      <a:pt x="263895" y="1242605"/>
                      <a:pt x="280770" y="1239324"/>
                    </a:cubicBezTo>
                    <a:cubicBezTo>
                      <a:pt x="285926" y="1238386"/>
                      <a:pt x="291550" y="1237918"/>
                      <a:pt x="296706" y="1237918"/>
                    </a:cubicBezTo>
                    <a:cubicBezTo>
                      <a:pt x="304206" y="1237449"/>
                      <a:pt x="311706" y="1236980"/>
                      <a:pt x="319206" y="1235574"/>
                    </a:cubicBezTo>
                    <a:cubicBezTo>
                      <a:pt x="339830" y="1231356"/>
                      <a:pt x="358579" y="1218700"/>
                      <a:pt x="369828" y="1201357"/>
                    </a:cubicBezTo>
                    <a:cubicBezTo>
                      <a:pt x="372172" y="1197607"/>
                      <a:pt x="374047" y="1193857"/>
                      <a:pt x="375922" y="1190107"/>
                    </a:cubicBezTo>
                    <a:cubicBezTo>
                      <a:pt x="377797" y="1186826"/>
                      <a:pt x="379203" y="1183545"/>
                      <a:pt x="381078" y="1180733"/>
                    </a:cubicBezTo>
                    <a:cubicBezTo>
                      <a:pt x="387171" y="1171358"/>
                      <a:pt x="398890" y="1164796"/>
                      <a:pt x="411077" y="1157765"/>
                    </a:cubicBezTo>
                    <a:cubicBezTo>
                      <a:pt x="415295" y="1155421"/>
                      <a:pt x="428420" y="1148390"/>
                      <a:pt x="428420" y="1126360"/>
                    </a:cubicBezTo>
                    <a:lnTo>
                      <a:pt x="428420" y="713408"/>
                    </a:lnTo>
                    <a:cubicBezTo>
                      <a:pt x="428420" y="673097"/>
                      <a:pt x="411077" y="635130"/>
                      <a:pt x="380140" y="606537"/>
                    </a:cubicBezTo>
                    <a:close/>
                    <a:moveTo>
                      <a:pt x="97496" y="89528"/>
                    </a:moveTo>
                    <a:lnTo>
                      <a:pt x="782780" y="89528"/>
                    </a:lnTo>
                    <a:lnTo>
                      <a:pt x="782780" y="144838"/>
                    </a:lnTo>
                    <a:cubicBezTo>
                      <a:pt x="782780" y="216085"/>
                      <a:pt x="768249" y="284520"/>
                      <a:pt x="740594" y="348267"/>
                    </a:cubicBezTo>
                    <a:lnTo>
                      <a:pt x="139682" y="348267"/>
                    </a:lnTo>
                    <a:cubicBezTo>
                      <a:pt x="112495" y="284988"/>
                      <a:pt x="97496" y="216085"/>
                      <a:pt x="97496" y="144838"/>
                    </a:cubicBezTo>
                    <a:lnTo>
                      <a:pt x="97496" y="89528"/>
                    </a:lnTo>
                    <a:close/>
                    <a:moveTo>
                      <a:pt x="97496" y="1257136"/>
                    </a:moveTo>
                    <a:cubicBezTo>
                      <a:pt x="97496" y="1120266"/>
                      <a:pt x="150931" y="991365"/>
                      <a:pt x="247490" y="894807"/>
                    </a:cubicBezTo>
                    <a:lnTo>
                      <a:pt x="364672" y="777624"/>
                    </a:lnTo>
                    <a:cubicBezTo>
                      <a:pt x="379203" y="763094"/>
                      <a:pt x="388109" y="745751"/>
                      <a:pt x="392796" y="727001"/>
                    </a:cubicBezTo>
                    <a:lnTo>
                      <a:pt x="392796" y="1126829"/>
                    </a:lnTo>
                    <a:cubicBezTo>
                      <a:pt x="378734" y="1135266"/>
                      <a:pt x="362329" y="1144640"/>
                      <a:pt x="351548" y="1160577"/>
                    </a:cubicBezTo>
                    <a:cubicBezTo>
                      <a:pt x="348736" y="1164796"/>
                      <a:pt x="346392" y="1169014"/>
                      <a:pt x="344048" y="1173702"/>
                    </a:cubicBezTo>
                    <a:cubicBezTo>
                      <a:pt x="342642" y="1176514"/>
                      <a:pt x="341236" y="1179326"/>
                      <a:pt x="339830" y="1181670"/>
                    </a:cubicBezTo>
                    <a:cubicBezTo>
                      <a:pt x="333736" y="1191045"/>
                      <a:pt x="323424" y="1198076"/>
                      <a:pt x="311706" y="1200419"/>
                    </a:cubicBezTo>
                    <a:cubicBezTo>
                      <a:pt x="306081" y="1201825"/>
                      <a:pt x="299988" y="1201825"/>
                      <a:pt x="294363" y="1202294"/>
                    </a:cubicBezTo>
                    <a:cubicBezTo>
                      <a:pt x="287801" y="1202294"/>
                      <a:pt x="281238" y="1203232"/>
                      <a:pt x="274676" y="1204169"/>
                    </a:cubicBezTo>
                    <a:cubicBezTo>
                      <a:pt x="250302" y="1208856"/>
                      <a:pt x="230615" y="1222450"/>
                      <a:pt x="212804" y="1236043"/>
                    </a:cubicBezTo>
                    <a:cubicBezTo>
                      <a:pt x="179993" y="1260886"/>
                      <a:pt x="149525" y="1286666"/>
                      <a:pt x="122339" y="1312446"/>
                    </a:cubicBezTo>
                    <a:lnTo>
                      <a:pt x="97965" y="1312446"/>
                    </a:lnTo>
                    <a:lnTo>
                      <a:pt x="97965" y="1257136"/>
                    </a:lnTo>
                    <a:close/>
                  </a:path>
                </a:pathLst>
              </a:custGeom>
              <a:solidFill>
                <a:schemeClr val="bg1"/>
              </a:solidFill>
              <a:ln w="466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0" cap="none" spc="0" normalizeH="0" baseline="0" noProof="0">
                  <a:ln>
                    <a:noFill/>
                  </a:ln>
                  <a:solidFill>
                    <a:srgbClr val="001E60"/>
                  </a:solidFill>
                  <a:effectLst/>
                  <a:uLnTx/>
                  <a:uFillTx/>
                  <a:latin typeface="Montserrat"/>
                </a:endParaRPr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12CB58D-671B-7AEF-4EEC-3B7AC22FDF1F}"/>
              </a:ext>
            </a:extLst>
          </p:cNvPr>
          <p:cNvGrpSpPr/>
          <p:nvPr/>
        </p:nvGrpSpPr>
        <p:grpSpPr>
          <a:xfrm>
            <a:off x="6215064" y="2769847"/>
            <a:ext cx="2381265" cy="2207589"/>
            <a:chOff x="6215063" y="2769847"/>
            <a:chExt cx="2381265" cy="2207589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EA2E3D8-B342-0FEF-010E-01B8D13AEFAD}"/>
                </a:ext>
              </a:extLst>
            </p:cNvPr>
            <p:cNvSpPr/>
            <p:nvPr/>
          </p:nvSpPr>
          <p:spPr>
            <a:xfrm>
              <a:off x="6215063" y="2769847"/>
              <a:ext cx="2381265" cy="2207589"/>
            </a:xfrm>
            <a:custGeom>
              <a:avLst/>
              <a:gdLst>
                <a:gd name="connsiteX0" fmla="*/ 0 w 2047499"/>
                <a:gd name="connsiteY0" fmla="*/ 0 h 1228499"/>
                <a:gd name="connsiteX1" fmla="*/ 2047499 w 2047499"/>
                <a:gd name="connsiteY1" fmla="*/ 0 h 1228499"/>
                <a:gd name="connsiteX2" fmla="*/ 2047499 w 2047499"/>
                <a:gd name="connsiteY2" fmla="*/ 1228499 h 1228499"/>
                <a:gd name="connsiteX3" fmla="*/ 0 w 2047499"/>
                <a:gd name="connsiteY3" fmla="*/ 1228499 h 1228499"/>
                <a:gd name="connsiteX4" fmla="*/ 0 w 2047499"/>
                <a:gd name="connsiteY4" fmla="*/ 0 h 122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499" h="1228499">
                  <a:moveTo>
                    <a:pt x="0" y="0"/>
                  </a:moveTo>
                  <a:lnTo>
                    <a:pt x="2047499" y="0"/>
                  </a:lnTo>
                  <a:lnTo>
                    <a:pt x="2047499" y="1228499"/>
                  </a:lnTo>
                  <a:lnTo>
                    <a:pt x="0" y="12284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179407"/>
                <a:satOff val="-19692"/>
                <a:lumOff val="968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2390" rIns="36000" bIns="72390" numCol="1" spcCol="1270" anchor="t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000" b="1" kern="1200" dirty="0"/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/>
                <a:t>Lack of adequate insurance</a:t>
              </a: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3B36F41-8582-364D-FD19-BF46571F9C4C}"/>
                </a:ext>
              </a:extLst>
            </p:cNvPr>
            <p:cNvGrpSpPr/>
            <p:nvPr/>
          </p:nvGrpSpPr>
          <p:grpSpPr>
            <a:xfrm>
              <a:off x="6847160" y="4112093"/>
              <a:ext cx="1117070" cy="713410"/>
              <a:chOff x="7009056" y="3015743"/>
              <a:chExt cx="702792" cy="536678"/>
            </a:xfrm>
            <a:solidFill>
              <a:schemeClr val="bg1"/>
            </a:solidFill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D203D25B-0741-FF52-8310-05D7B9102155}"/>
                  </a:ext>
                </a:extLst>
              </p:cNvPr>
              <p:cNvSpPr/>
              <p:nvPr/>
            </p:nvSpPr>
            <p:spPr>
              <a:xfrm>
                <a:off x="7009056" y="3232970"/>
                <a:ext cx="702792" cy="319451"/>
              </a:xfrm>
              <a:custGeom>
                <a:avLst/>
                <a:gdLst>
                  <a:gd name="connsiteX0" fmla="*/ 654875 w 702792"/>
                  <a:gd name="connsiteY0" fmla="*/ 247575 h 319451"/>
                  <a:gd name="connsiteX1" fmla="*/ 630916 w 702792"/>
                  <a:gd name="connsiteY1" fmla="*/ 271534 h 319451"/>
                  <a:gd name="connsiteX2" fmla="*/ 79863 w 702792"/>
                  <a:gd name="connsiteY2" fmla="*/ 271534 h 319451"/>
                  <a:gd name="connsiteX3" fmla="*/ 47918 w 702792"/>
                  <a:gd name="connsiteY3" fmla="*/ 239588 h 319451"/>
                  <a:gd name="connsiteX4" fmla="*/ 47918 w 702792"/>
                  <a:gd name="connsiteY4" fmla="*/ 79863 h 319451"/>
                  <a:gd name="connsiteX5" fmla="*/ 79863 w 702792"/>
                  <a:gd name="connsiteY5" fmla="*/ 47918 h 319451"/>
                  <a:gd name="connsiteX6" fmla="*/ 630916 w 702792"/>
                  <a:gd name="connsiteY6" fmla="*/ 47918 h 319451"/>
                  <a:gd name="connsiteX7" fmla="*/ 654875 w 702792"/>
                  <a:gd name="connsiteY7" fmla="*/ 71877 h 319451"/>
                  <a:gd name="connsiteX8" fmla="*/ 654875 w 702792"/>
                  <a:gd name="connsiteY8" fmla="*/ 247575 h 319451"/>
                  <a:gd name="connsiteX9" fmla="*/ 0 w 702792"/>
                  <a:gd name="connsiteY9" fmla="*/ 0 h 319451"/>
                  <a:gd name="connsiteX10" fmla="*/ 0 w 702792"/>
                  <a:gd name="connsiteY10" fmla="*/ 319451 h 319451"/>
                  <a:gd name="connsiteX11" fmla="*/ 702793 w 702792"/>
                  <a:gd name="connsiteY11" fmla="*/ 319451 h 319451"/>
                  <a:gd name="connsiteX12" fmla="*/ 702793 w 702792"/>
                  <a:gd name="connsiteY12" fmla="*/ 0 h 319451"/>
                  <a:gd name="connsiteX13" fmla="*/ 0 w 702792"/>
                  <a:gd name="connsiteY13" fmla="*/ 0 h 319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02792" h="319451">
                    <a:moveTo>
                      <a:pt x="654875" y="247575"/>
                    </a:moveTo>
                    <a:lnTo>
                      <a:pt x="630916" y="271534"/>
                    </a:lnTo>
                    <a:lnTo>
                      <a:pt x="79863" y="271534"/>
                    </a:lnTo>
                    <a:lnTo>
                      <a:pt x="47918" y="239588"/>
                    </a:lnTo>
                    <a:lnTo>
                      <a:pt x="47918" y="79863"/>
                    </a:lnTo>
                    <a:lnTo>
                      <a:pt x="79863" y="47918"/>
                    </a:lnTo>
                    <a:lnTo>
                      <a:pt x="630916" y="47918"/>
                    </a:lnTo>
                    <a:lnTo>
                      <a:pt x="654875" y="71877"/>
                    </a:lnTo>
                    <a:lnTo>
                      <a:pt x="654875" y="247575"/>
                    </a:lnTo>
                    <a:close/>
                    <a:moveTo>
                      <a:pt x="0" y="0"/>
                    </a:moveTo>
                    <a:lnTo>
                      <a:pt x="0" y="319451"/>
                    </a:lnTo>
                    <a:lnTo>
                      <a:pt x="702793" y="319451"/>
                    </a:lnTo>
                    <a:lnTo>
                      <a:pt x="702793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E801D8DA-9DCC-BB9C-4FE3-DD206A248DDB}"/>
                  </a:ext>
                </a:extLst>
              </p:cNvPr>
              <p:cNvSpPr/>
              <p:nvPr/>
            </p:nvSpPr>
            <p:spPr>
              <a:xfrm>
                <a:off x="7296562" y="3312833"/>
                <a:ext cx="127780" cy="159725"/>
              </a:xfrm>
              <a:custGeom>
                <a:avLst/>
                <a:gdLst>
                  <a:gd name="connsiteX0" fmla="*/ 127781 w 127780"/>
                  <a:gd name="connsiteY0" fmla="*/ 79863 h 159725"/>
                  <a:gd name="connsiteX1" fmla="*/ 63890 w 127780"/>
                  <a:gd name="connsiteY1" fmla="*/ 159726 h 159725"/>
                  <a:gd name="connsiteX2" fmla="*/ 0 w 127780"/>
                  <a:gd name="connsiteY2" fmla="*/ 79863 h 159725"/>
                  <a:gd name="connsiteX3" fmla="*/ 63890 w 127780"/>
                  <a:gd name="connsiteY3" fmla="*/ 0 h 159725"/>
                  <a:gd name="connsiteX4" fmla="*/ 127781 w 127780"/>
                  <a:gd name="connsiteY4" fmla="*/ 79863 h 159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780" h="159725">
                    <a:moveTo>
                      <a:pt x="127781" y="79863"/>
                    </a:moveTo>
                    <a:cubicBezTo>
                      <a:pt x="127781" y="123970"/>
                      <a:pt x="99176" y="159726"/>
                      <a:pt x="63890" y="159726"/>
                    </a:cubicBezTo>
                    <a:cubicBezTo>
                      <a:pt x="28605" y="159726"/>
                      <a:pt x="0" y="123970"/>
                      <a:pt x="0" y="79863"/>
                    </a:cubicBezTo>
                    <a:cubicBezTo>
                      <a:pt x="0" y="35756"/>
                      <a:pt x="28605" y="0"/>
                      <a:pt x="63890" y="0"/>
                    </a:cubicBezTo>
                    <a:cubicBezTo>
                      <a:pt x="99176" y="0"/>
                      <a:pt x="127781" y="35756"/>
                      <a:pt x="127781" y="79863"/>
                    </a:cubicBez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C2489E93-8735-40D1-9580-B4808FB91304}"/>
                  </a:ext>
                </a:extLst>
              </p:cNvPr>
              <p:cNvSpPr/>
              <p:nvPr/>
            </p:nvSpPr>
            <p:spPr>
              <a:xfrm>
                <a:off x="7136836" y="3368737"/>
                <a:ext cx="47917" cy="47917"/>
              </a:xfrm>
              <a:custGeom>
                <a:avLst/>
                <a:gdLst>
                  <a:gd name="connsiteX0" fmla="*/ 47918 w 47917"/>
                  <a:gd name="connsiteY0" fmla="*/ 23959 h 47917"/>
                  <a:gd name="connsiteX1" fmla="*/ 23959 w 47917"/>
                  <a:gd name="connsiteY1" fmla="*/ 47918 h 47917"/>
                  <a:gd name="connsiteX2" fmla="*/ 0 w 47917"/>
                  <a:gd name="connsiteY2" fmla="*/ 23959 h 47917"/>
                  <a:gd name="connsiteX3" fmla="*/ 23959 w 47917"/>
                  <a:gd name="connsiteY3" fmla="*/ 0 h 47917"/>
                  <a:gd name="connsiteX4" fmla="*/ 47918 w 47917"/>
                  <a:gd name="connsiteY4" fmla="*/ 23959 h 47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917" h="47917">
                    <a:moveTo>
                      <a:pt x="47918" y="23959"/>
                    </a:moveTo>
                    <a:cubicBezTo>
                      <a:pt x="47918" y="37191"/>
                      <a:pt x="37191" y="47918"/>
                      <a:pt x="23959" y="47918"/>
                    </a:cubicBezTo>
                    <a:cubicBezTo>
                      <a:pt x="10727" y="47918"/>
                      <a:pt x="0" y="37191"/>
                      <a:pt x="0" y="23959"/>
                    </a:cubicBezTo>
                    <a:cubicBezTo>
                      <a:pt x="0" y="10727"/>
                      <a:pt x="10727" y="0"/>
                      <a:pt x="23959" y="0"/>
                    </a:cubicBezTo>
                    <a:cubicBezTo>
                      <a:pt x="37191" y="0"/>
                      <a:pt x="47918" y="10727"/>
                      <a:pt x="47918" y="23959"/>
                    </a:cubicBez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190088E8-2C52-1302-9127-9DF12FCB7057}"/>
                  </a:ext>
                </a:extLst>
              </p:cNvPr>
              <p:cNvSpPr/>
              <p:nvPr/>
            </p:nvSpPr>
            <p:spPr>
              <a:xfrm>
                <a:off x="7536150" y="3368737"/>
                <a:ext cx="47917" cy="47917"/>
              </a:xfrm>
              <a:custGeom>
                <a:avLst/>
                <a:gdLst>
                  <a:gd name="connsiteX0" fmla="*/ 47918 w 47917"/>
                  <a:gd name="connsiteY0" fmla="*/ 23959 h 47917"/>
                  <a:gd name="connsiteX1" fmla="*/ 23959 w 47917"/>
                  <a:gd name="connsiteY1" fmla="*/ 47918 h 47917"/>
                  <a:gd name="connsiteX2" fmla="*/ 0 w 47917"/>
                  <a:gd name="connsiteY2" fmla="*/ 23959 h 47917"/>
                  <a:gd name="connsiteX3" fmla="*/ 23959 w 47917"/>
                  <a:gd name="connsiteY3" fmla="*/ 0 h 47917"/>
                  <a:gd name="connsiteX4" fmla="*/ 47918 w 47917"/>
                  <a:gd name="connsiteY4" fmla="*/ 23959 h 47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917" h="47917">
                    <a:moveTo>
                      <a:pt x="47918" y="23959"/>
                    </a:moveTo>
                    <a:cubicBezTo>
                      <a:pt x="47918" y="37191"/>
                      <a:pt x="37191" y="47918"/>
                      <a:pt x="23959" y="47918"/>
                    </a:cubicBezTo>
                    <a:cubicBezTo>
                      <a:pt x="10727" y="47918"/>
                      <a:pt x="0" y="37191"/>
                      <a:pt x="0" y="23959"/>
                    </a:cubicBezTo>
                    <a:cubicBezTo>
                      <a:pt x="0" y="10727"/>
                      <a:pt x="10727" y="0"/>
                      <a:pt x="23959" y="0"/>
                    </a:cubicBezTo>
                    <a:cubicBezTo>
                      <a:pt x="37191" y="0"/>
                      <a:pt x="47918" y="10727"/>
                      <a:pt x="47918" y="23959"/>
                    </a:cubicBez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2C0EDB98-6FC4-AE0D-1389-E82673F632FA}"/>
                  </a:ext>
                </a:extLst>
              </p:cNvPr>
              <p:cNvSpPr/>
              <p:nvPr/>
            </p:nvSpPr>
            <p:spPr>
              <a:xfrm>
                <a:off x="7100099" y="3015743"/>
                <a:ext cx="463204" cy="175698"/>
              </a:xfrm>
              <a:custGeom>
                <a:avLst/>
                <a:gdLst>
                  <a:gd name="connsiteX0" fmla="*/ 403307 w 463204"/>
                  <a:gd name="connsiteY0" fmla="*/ 63092 h 175698"/>
                  <a:gd name="connsiteX1" fmla="*/ 415287 w 463204"/>
                  <a:gd name="connsiteY1" fmla="*/ 93439 h 175698"/>
                  <a:gd name="connsiteX2" fmla="*/ 463204 w 463204"/>
                  <a:gd name="connsiteY2" fmla="*/ 83856 h 175698"/>
                  <a:gd name="connsiteX3" fmla="*/ 429662 w 463204"/>
                  <a:gd name="connsiteY3" fmla="*/ 0 h 175698"/>
                  <a:gd name="connsiteX4" fmla="*/ 0 w 463204"/>
                  <a:gd name="connsiteY4" fmla="*/ 175698 h 175698"/>
                  <a:gd name="connsiteX5" fmla="*/ 245977 w 463204"/>
                  <a:gd name="connsiteY5" fmla="*/ 126982 h 175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3204" h="175698">
                    <a:moveTo>
                      <a:pt x="403307" y="63092"/>
                    </a:moveTo>
                    <a:lnTo>
                      <a:pt x="415287" y="93439"/>
                    </a:lnTo>
                    <a:lnTo>
                      <a:pt x="463204" y="83856"/>
                    </a:lnTo>
                    <a:lnTo>
                      <a:pt x="429662" y="0"/>
                    </a:lnTo>
                    <a:lnTo>
                      <a:pt x="0" y="175698"/>
                    </a:lnTo>
                    <a:lnTo>
                      <a:pt x="245977" y="126982"/>
                    </a:ln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67EB62EB-7F74-C8D6-AAF6-1A841207AF8A}"/>
                  </a:ext>
                </a:extLst>
              </p:cNvPr>
              <p:cNvSpPr/>
              <p:nvPr/>
            </p:nvSpPr>
            <p:spPr>
              <a:xfrm>
                <a:off x="7216699" y="3119565"/>
                <a:ext cx="425668" cy="81460"/>
              </a:xfrm>
              <a:custGeom>
                <a:avLst/>
                <a:gdLst>
                  <a:gd name="connsiteX0" fmla="*/ 245179 w 425668"/>
                  <a:gd name="connsiteY0" fmla="*/ 81460 h 81460"/>
                  <a:gd name="connsiteX1" fmla="*/ 371362 w 425668"/>
                  <a:gd name="connsiteY1" fmla="*/ 56703 h 81460"/>
                  <a:gd name="connsiteX2" fmla="*/ 376952 w 425668"/>
                  <a:gd name="connsiteY2" fmla="*/ 81460 h 81460"/>
                  <a:gd name="connsiteX3" fmla="*/ 425669 w 425668"/>
                  <a:gd name="connsiteY3" fmla="*/ 81460 h 81460"/>
                  <a:gd name="connsiteX4" fmla="*/ 409696 w 425668"/>
                  <a:gd name="connsiteY4" fmla="*/ 0 h 81460"/>
                  <a:gd name="connsiteX5" fmla="*/ 0 w 425668"/>
                  <a:gd name="connsiteY5" fmla="*/ 81460 h 8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5668" h="81460">
                    <a:moveTo>
                      <a:pt x="245179" y="81460"/>
                    </a:moveTo>
                    <a:lnTo>
                      <a:pt x="371362" y="56703"/>
                    </a:lnTo>
                    <a:lnTo>
                      <a:pt x="376952" y="81460"/>
                    </a:lnTo>
                    <a:lnTo>
                      <a:pt x="425669" y="81460"/>
                    </a:lnTo>
                    <a:lnTo>
                      <a:pt x="409696" y="0"/>
                    </a:lnTo>
                    <a:lnTo>
                      <a:pt x="0" y="81460"/>
                    </a:lnTo>
                    <a:close/>
                  </a:path>
                </a:pathLst>
              </a:custGeom>
              <a:grpFill/>
              <a:ln w="79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000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651F0E7-D510-FFE3-5C87-4227A2A092AC}"/>
              </a:ext>
            </a:extLst>
          </p:cNvPr>
          <p:cNvGrpSpPr/>
          <p:nvPr/>
        </p:nvGrpSpPr>
        <p:grpSpPr>
          <a:xfrm>
            <a:off x="8834456" y="2769847"/>
            <a:ext cx="2381265" cy="2207589"/>
            <a:chOff x="8834456" y="2769847"/>
            <a:chExt cx="2381265" cy="2207589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A5B8275-4C89-EB41-8C56-9A2549AA687F}"/>
                </a:ext>
              </a:extLst>
            </p:cNvPr>
            <p:cNvSpPr/>
            <p:nvPr/>
          </p:nvSpPr>
          <p:spPr>
            <a:xfrm>
              <a:off x="8834456" y="2769847"/>
              <a:ext cx="2381265" cy="2207589"/>
            </a:xfrm>
            <a:custGeom>
              <a:avLst/>
              <a:gdLst>
                <a:gd name="connsiteX0" fmla="*/ 0 w 2047499"/>
                <a:gd name="connsiteY0" fmla="*/ 0 h 1228499"/>
                <a:gd name="connsiteX1" fmla="*/ 2047499 w 2047499"/>
                <a:gd name="connsiteY1" fmla="*/ 0 h 1228499"/>
                <a:gd name="connsiteX2" fmla="*/ 2047499 w 2047499"/>
                <a:gd name="connsiteY2" fmla="*/ 1228499 h 1228499"/>
                <a:gd name="connsiteX3" fmla="*/ 0 w 2047499"/>
                <a:gd name="connsiteY3" fmla="*/ 1228499 h 1228499"/>
                <a:gd name="connsiteX4" fmla="*/ 0 w 2047499"/>
                <a:gd name="connsiteY4" fmla="*/ 0 h 122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7499" h="1228499">
                  <a:moveTo>
                    <a:pt x="0" y="0"/>
                  </a:moveTo>
                  <a:lnTo>
                    <a:pt x="2047499" y="0"/>
                  </a:lnTo>
                  <a:lnTo>
                    <a:pt x="2047499" y="1228499"/>
                  </a:lnTo>
                  <a:lnTo>
                    <a:pt x="0" y="12284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D9B"/>
            </a:solidFill>
            <a:ln w="1270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shade val="80000"/>
                <a:hueOff val="269110"/>
                <a:satOff val="-29539"/>
                <a:lumOff val="1452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000" tIns="72390" rIns="36000" bIns="72390" numCol="1" spcCol="1270" anchor="t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2000" b="1" kern="1200" dirty="0"/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000" b="1" kern="1200" dirty="0"/>
                <a:t>Prior authorization</a:t>
              </a:r>
              <a:endParaRPr lang="en-US" sz="2000" b="1" kern="1200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EC099850-31D4-A593-B298-0613CC8D3AF0}"/>
                </a:ext>
              </a:extLst>
            </p:cNvPr>
            <p:cNvGrpSpPr/>
            <p:nvPr/>
          </p:nvGrpSpPr>
          <p:grpSpPr>
            <a:xfrm>
              <a:off x="9531150" y="3895761"/>
              <a:ext cx="987876" cy="980710"/>
              <a:chOff x="9685122" y="2947704"/>
              <a:chExt cx="648000" cy="720000"/>
            </a:xfrm>
          </p:grpSpPr>
          <p:grpSp>
            <p:nvGrpSpPr>
              <p:cNvPr id="95" name="Graphic 6">
                <a:extLst>
                  <a:ext uri="{FF2B5EF4-FFF2-40B4-BE49-F238E27FC236}">
                    <a16:creationId xmlns:a16="http://schemas.microsoft.com/office/drawing/2014/main" id="{DD68E4CA-3F9A-534C-C9DD-FDE7F3FA943A}"/>
                  </a:ext>
                </a:extLst>
              </p:cNvPr>
              <p:cNvGrpSpPr/>
              <p:nvPr/>
            </p:nvGrpSpPr>
            <p:grpSpPr>
              <a:xfrm>
                <a:off x="10097235" y="3449230"/>
                <a:ext cx="28245" cy="154103"/>
                <a:chOff x="10857690" y="3586535"/>
                <a:chExt cx="41896" cy="227731"/>
              </a:xfrm>
              <a:solidFill>
                <a:srgbClr val="213563"/>
              </a:solidFill>
            </p:grpSpPr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3FBDB2A4-3E87-9AD4-1481-69C954BFC7D4}"/>
                    </a:ext>
                  </a:extLst>
                </p:cNvPr>
                <p:cNvSpPr/>
                <p:nvPr/>
              </p:nvSpPr>
              <p:spPr>
                <a:xfrm>
                  <a:off x="10858672" y="3586535"/>
                  <a:ext cx="40914" cy="144889"/>
                </a:xfrm>
                <a:custGeom>
                  <a:avLst/>
                  <a:gdLst>
                    <a:gd name="connsiteX0" fmla="*/ 20455 w 40909"/>
                    <a:gd name="connsiteY0" fmla="*/ 0 h 144889"/>
                    <a:gd name="connsiteX1" fmla="*/ 0 w 40909"/>
                    <a:gd name="connsiteY1" fmla="*/ 20796 h 144889"/>
                    <a:gd name="connsiteX2" fmla="*/ 0 w 40909"/>
                    <a:gd name="connsiteY2" fmla="*/ 124094 h 144889"/>
                    <a:gd name="connsiteX3" fmla="*/ 20455 w 40909"/>
                    <a:gd name="connsiteY3" fmla="*/ 144889 h 144889"/>
                    <a:gd name="connsiteX4" fmla="*/ 40910 w 40909"/>
                    <a:gd name="connsiteY4" fmla="*/ 124094 h 144889"/>
                    <a:gd name="connsiteX5" fmla="*/ 40910 w 40909"/>
                    <a:gd name="connsiteY5" fmla="*/ 20796 h 144889"/>
                    <a:gd name="connsiteX6" fmla="*/ 20455 w 40909"/>
                    <a:gd name="connsiteY6" fmla="*/ 0 h 144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0909" h="144889">
                      <a:moveTo>
                        <a:pt x="20455" y="0"/>
                      </a:moveTo>
                      <a:cubicBezTo>
                        <a:pt x="9205" y="0"/>
                        <a:pt x="0" y="9205"/>
                        <a:pt x="0" y="20796"/>
                      </a:cubicBezTo>
                      <a:lnTo>
                        <a:pt x="0" y="124094"/>
                      </a:lnTo>
                      <a:cubicBezTo>
                        <a:pt x="0" y="135344"/>
                        <a:pt x="9205" y="144889"/>
                        <a:pt x="20455" y="144889"/>
                      </a:cubicBezTo>
                      <a:cubicBezTo>
                        <a:pt x="31705" y="144889"/>
                        <a:pt x="40910" y="135685"/>
                        <a:pt x="40910" y="124094"/>
                      </a:cubicBezTo>
                      <a:lnTo>
                        <a:pt x="40910" y="20796"/>
                      </a:lnTo>
                      <a:cubicBezTo>
                        <a:pt x="40910" y="9546"/>
                        <a:pt x="31705" y="0"/>
                        <a:pt x="20455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836C609B-C23B-CD1B-FCFD-D589C8028098}"/>
                    </a:ext>
                  </a:extLst>
                </p:cNvPr>
                <p:cNvSpPr/>
                <p:nvPr/>
              </p:nvSpPr>
              <p:spPr>
                <a:xfrm>
                  <a:off x="10857690" y="3751878"/>
                  <a:ext cx="40915" cy="62388"/>
                </a:xfrm>
                <a:custGeom>
                  <a:avLst/>
                  <a:gdLst>
                    <a:gd name="connsiteX0" fmla="*/ 20455 w 40909"/>
                    <a:gd name="connsiteY0" fmla="*/ 0 h 62387"/>
                    <a:gd name="connsiteX1" fmla="*/ 0 w 40909"/>
                    <a:gd name="connsiteY1" fmla="*/ 20796 h 62387"/>
                    <a:gd name="connsiteX2" fmla="*/ 0 w 40909"/>
                    <a:gd name="connsiteY2" fmla="*/ 41592 h 62387"/>
                    <a:gd name="connsiteX3" fmla="*/ 20455 w 40909"/>
                    <a:gd name="connsiteY3" fmla="*/ 62388 h 62387"/>
                    <a:gd name="connsiteX4" fmla="*/ 40910 w 40909"/>
                    <a:gd name="connsiteY4" fmla="*/ 41592 h 62387"/>
                    <a:gd name="connsiteX5" fmla="*/ 40910 w 40909"/>
                    <a:gd name="connsiteY5" fmla="*/ 20796 h 62387"/>
                    <a:gd name="connsiteX6" fmla="*/ 20455 w 40909"/>
                    <a:gd name="connsiteY6" fmla="*/ 0 h 62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0909" h="62387">
                      <a:moveTo>
                        <a:pt x="20455" y="0"/>
                      </a:moveTo>
                      <a:cubicBezTo>
                        <a:pt x="9205" y="0"/>
                        <a:pt x="0" y="9205"/>
                        <a:pt x="0" y="20796"/>
                      </a:cubicBezTo>
                      <a:lnTo>
                        <a:pt x="0" y="41592"/>
                      </a:lnTo>
                      <a:cubicBezTo>
                        <a:pt x="0" y="53183"/>
                        <a:pt x="9205" y="62388"/>
                        <a:pt x="20455" y="62388"/>
                      </a:cubicBezTo>
                      <a:cubicBezTo>
                        <a:pt x="31705" y="62388"/>
                        <a:pt x="40910" y="53183"/>
                        <a:pt x="40910" y="41592"/>
                      </a:cubicBezTo>
                      <a:lnTo>
                        <a:pt x="40910" y="20796"/>
                      </a:lnTo>
                      <a:cubicBezTo>
                        <a:pt x="40910" y="9205"/>
                        <a:pt x="31705" y="0"/>
                        <a:pt x="20455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23754936-23C6-0D41-D5C0-F269874F7E81}"/>
                  </a:ext>
                </a:extLst>
              </p:cNvPr>
              <p:cNvGrpSpPr/>
              <p:nvPr/>
            </p:nvGrpSpPr>
            <p:grpSpPr>
              <a:xfrm>
                <a:off x="9685122" y="2947704"/>
                <a:ext cx="648000" cy="720000"/>
                <a:chOff x="9446022" y="2845383"/>
                <a:chExt cx="961257" cy="1064000"/>
              </a:xfrm>
            </p:grpSpPr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D499E77A-401E-A7F7-8AAE-4E6B45F47579}"/>
                    </a:ext>
                  </a:extLst>
                </p:cNvPr>
                <p:cNvSpPr/>
                <p:nvPr/>
              </p:nvSpPr>
              <p:spPr>
                <a:xfrm>
                  <a:off x="9740481" y="3361360"/>
                  <a:ext cx="666798" cy="548023"/>
                </a:xfrm>
                <a:custGeom>
                  <a:avLst/>
                  <a:gdLst>
                    <a:gd name="connsiteX0" fmla="*/ 649879 w 666798"/>
                    <a:gd name="connsiteY0" fmla="*/ 548023 h 548023"/>
                    <a:gd name="connsiteX1" fmla="*/ 17138 w 666798"/>
                    <a:gd name="connsiteY1" fmla="*/ 548023 h 548023"/>
                    <a:gd name="connsiteX2" fmla="*/ 2138 w 666798"/>
                    <a:gd name="connsiteY2" fmla="*/ 539159 h 548023"/>
                    <a:gd name="connsiteX3" fmla="*/ 2479 w 666798"/>
                    <a:gd name="connsiteY3" fmla="*/ 521773 h 548023"/>
                    <a:gd name="connsiteX4" fmla="*/ 318849 w 666798"/>
                    <a:gd name="connsiteY4" fmla="*/ 7671 h 548023"/>
                    <a:gd name="connsiteX5" fmla="*/ 347827 w 666798"/>
                    <a:gd name="connsiteY5" fmla="*/ 7671 h 548023"/>
                    <a:gd name="connsiteX6" fmla="*/ 664198 w 666798"/>
                    <a:gd name="connsiteY6" fmla="*/ 521773 h 548023"/>
                    <a:gd name="connsiteX7" fmla="*/ 664538 w 666798"/>
                    <a:gd name="connsiteY7" fmla="*/ 539159 h 548023"/>
                    <a:gd name="connsiteX8" fmla="*/ 649538 w 666798"/>
                    <a:gd name="connsiteY8" fmla="*/ 548023 h 548023"/>
                    <a:gd name="connsiteX9" fmla="*/ 47480 w 666798"/>
                    <a:gd name="connsiteY9" fmla="*/ 513932 h 548023"/>
                    <a:gd name="connsiteX10" fmla="*/ 619537 w 666798"/>
                    <a:gd name="connsiteY10" fmla="*/ 513932 h 548023"/>
                    <a:gd name="connsiteX11" fmla="*/ 333509 w 666798"/>
                    <a:gd name="connsiteY11" fmla="*/ 49262 h 548023"/>
                    <a:gd name="connsiteX12" fmla="*/ 47480 w 666798"/>
                    <a:gd name="connsiteY12" fmla="*/ 513932 h 548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666798" h="548023">
                      <a:moveTo>
                        <a:pt x="649879" y="548023"/>
                      </a:moveTo>
                      <a:lnTo>
                        <a:pt x="17138" y="548023"/>
                      </a:lnTo>
                      <a:cubicBezTo>
                        <a:pt x="11002" y="548023"/>
                        <a:pt x="5206" y="544614"/>
                        <a:pt x="2138" y="539159"/>
                      </a:cubicBezTo>
                      <a:cubicBezTo>
                        <a:pt x="-930" y="533705"/>
                        <a:pt x="-590" y="527227"/>
                        <a:pt x="2479" y="521773"/>
                      </a:cubicBezTo>
                      <a:lnTo>
                        <a:pt x="318849" y="7671"/>
                      </a:lnTo>
                      <a:cubicBezTo>
                        <a:pt x="324986" y="-2557"/>
                        <a:pt x="341691" y="-2557"/>
                        <a:pt x="347827" y="7671"/>
                      </a:cubicBezTo>
                      <a:lnTo>
                        <a:pt x="664198" y="521773"/>
                      </a:lnTo>
                      <a:cubicBezTo>
                        <a:pt x="667607" y="526886"/>
                        <a:pt x="667607" y="533705"/>
                        <a:pt x="664538" y="539159"/>
                      </a:cubicBezTo>
                      <a:cubicBezTo>
                        <a:pt x="661470" y="544614"/>
                        <a:pt x="655675" y="548023"/>
                        <a:pt x="649538" y="548023"/>
                      </a:cubicBezTo>
                      <a:close/>
                      <a:moveTo>
                        <a:pt x="47480" y="513932"/>
                      </a:moveTo>
                      <a:lnTo>
                        <a:pt x="619537" y="513932"/>
                      </a:lnTo>
                      <a:lnTo>
                        <a:pt x="333509" y="49262"/>
                      </a:lnTo>
                      <a:lnTo>
                        <a:pt x="47480" y="51393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FF932FB5-8851-154B-0757-E74B6D273807}"/>
                    </a:ext>
                  </a:extLst>
                </p:cNvPr>
                <p:cNvSpPr/>
                <p:nvPr/>
              </p:nvSpPr>
              <p:spPr>
                <a:xfrm>
                  <a:off x="9638980" y="3566762"/>
                  <a:ext cx="39887" cy="39887"/>
                </a:xfrm>
                <a:custGeom>
                  <a:avLst/>
                  <a:gdLst>
                    <a:gd name="connsiteX0" fmla="*/ 0 w 39887"/>
                    <a:gd name="connsiteY0" fmla="*/ 0 h 39887"/>
                    <a:gd name="connsiteX1" fmla="*/ 39887 w 39887"/>
                    <a:gd name="connsiteY1" fmla="*/ 0 h 39887"/>
                    <a:gd name="connsiteX2" fmla="*/ 39887 w 39887"/>
                    <a:gd name="connsiteY2" fmla="*/ 39887 h 39887"/>
                    <a:gd name="connsiteX3" fmla="*/ 0 w 39887"/>
                    <a:gd name="connsiteY3" fmla="*/ 39887 h 39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887" h="39887">
                      <a:moveTo>
                        <a:pt x="0" y="0"/>
                      </a:moveTo>
                      <a:lnTo>
                        <a:pt x="39887" y="0"/>
                      </a:lnTo>
                      <a:lnTo>
                        <a:pt x="39887" y="39887"/>
                      </a:lnTo>
                      <a:lnTo>
                        <a:pt x="0" y="39887"/>
                      </a:lnTo>
                      <a:close/>
                    </a:path>
                  </a:pathLst>
                </a:custGeom>
                <a:noFill/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46D637DE-CC8B-48AB-DDC9-115A919F13B3}"/>
                    </a:ext>
                  </a:extLst>
                </p:cNvPr>
                <p:cNvSpPr/>
                <p:nvPr/>
              </p:nvSpPr>
              <p:spPr>
                <a:xfrm>
                  <a:off x="9605826" y="3099365"/>
                  <a:ext cx="437481" cy="539670"/>
                </a:xfrm>
                <a:custGeom>
                  <a:avLst/>
                  <a:gdLst>
                    <a:gd name="connsiteX0" fmla="*/ 171566 w 437481"/>
                    <a:gd name="connsiteY0" fmla="*/ 36137 h 539670"/>
                    <a:gd name="connsiteX1" fmla="*/ 421117 w 437481"/>
                    <a:gd name="connsiteY1" fmla="*/ 36137 h 539670"/>
                    <a:gd name="connsiteX2" fmla="*/ 437481 w 437481"/>
                    <a:gd name="connsiteY2" fmla="*/ 52501 h 539670"/>
                    <a:gd name="connsiteX3" fmla="*/ 421117 w 437481"/>
                    <a:gd name="connsiteY3" fmla="*/ 68865 h 539670"/>
                    <a:gd name="connsiteX4" fmla="*/ 171566 w 437481"/>
                    <a:gd name="connsiteY4" fmla="*/ 68865 h 539670"/>
                    <a:gd name="connsiteX5" fmla="*/ 155202 w 437481"/>
                    <a:gd name="connsiteY5" fmla="*/ 52501 h 539670"/>
                    <a:gd name="connsiteX6" fmla="*/ 171566 w 437481"/>
                    <a:gd name="connsiteY6" fmla="*/ 36137 h 539670"/>
                    <a:gd name="connsiteX7" fmla="*/ 171566 w 437481"/>
                    <a:gd name="connsiteY7" fmla="*/ 181027 h 539670"/>
                    <a:gd name="connsiteX8" fmla="*/ 421117 w 437481"/>
                    <a:gd name="connsiteY8" fmla="*/ 181027 h 539670"/>
                    <a:gd name="connsiteX9" fmla="*/ 437481 w 437481"/>
                    <a:gd name="connsiteY9" fmla="*/ 197391 h 539670"/>
                    <a:gd name="connsiteX10" fmla="*/ 421117 w 437481"/>
                    <a:gd name="connsiteY10" fmla="*/ 213755 h 539670"/>
                    <a:gd name="connsiteX11" fmla="*/ 171566 w 437481"/>
                    <a:gd name="connsiteY11" fmla="*/ 213755 h 539670"/>
                    <a:gd name="connsiteX12" fmla="*/ 155202 w 437481"/>
                    <a:gd name="connsiteY12" fmla="*/ 197391 h 539670"/>
                    <a:gd name="connsiteX13" fmla="*/ 171566 w 437481"/>
                    <a:gd name="connsiteY13" fmla="*/ 181027 h 539670"/>
                    <a:gd name="connsiteX14" fmla="*/ 105769 w 437481"/>
                    <a:gd name="connsiteY14" fmla="*/ 523307 h 539670"/>
                    <a:gd name="connsiteX15" fmla="*/ 89405 w 437481"/>
                    <a:gd name="connsiteY15" fmla="*/ 539671 h 539670"/>
                    <a:gd name="connsiteX16" fmla="*/ 17131 w 437481"/>
                    <a:gd name="connsiteY16" fmla="*/ 539671 h 539670"/>
                    <a:gd name="connsiteX17" fmla="*/ 767 w 437481"/>
                    <a:gd name="connsiteY17" fmla="*/ 523307 h 539670"/>
                    <a:gd name="connsiteX18" fmla="*/ 767 w 437481"/>
                    <a:gd name="connsiteY18" fmla="*/ 451032 h 539670"/>
                    <a:gd name="connsiteX19" fmla="*/ 17131 w 437481"/>
                    <a:gd name="connsiteY19" fmla="*/ 434669 h 539670"/>
                    <a:gd name="connsiteX20" fmla="*/ 89405 w 437481"/>
                    <a:gd name="connsiteY20" fmla="*/ 434669 h 539670"/>
                    <a:gd name="connsiteX21" fmla="*/ 105769 w 437481"/>
                    <a:gd name="connsiteY21" fmla="*/ 451032 h 539670"/>
                    <a:gd name="connsiteX22" fmla="*/ 105769 w 437481"/>
                    <a:gd name="connsiteY22" fmla="*/ 523307 h 539670"/>
                    <a:gd name="connsiteX23" fmla="*/ 105769 w 437481"/>
                    <a:gd name="connsiteY23" fmla="*/ 378417 h 539670"/>
                    <a:gd name="connsiteX24" fmla="*/ 89405 w 437481"/>
                    <a:gd name="connsiteY24" fmla="*/ 394781 h 539670"/>
                    <a:gd name="connsiteX25" fmla="*/ 17131 w 437481"/>
                    <a:gd name="connsiteY25" fmla="*/ 394781 h 539670"/>
                    <a:gd name="connsiteX26" fmla="*/ 767 w 437481"/>
                    <a:gd name="connsiteY26" fmla="*/ 378417 h 539670"/>
                    <a:gd name="connsiteX27" fmla="*/ 767 w 437481"/>
                    <a:gd name="connsiteY27" fmla="*/ 306143 h 539670"/>
                    <a:gd name="connsiteX28" fmla="*/ 17131 w 437481"/>
                    <a:gd name="connsiteY28" fmla="*/ 289779 h 539670"/>
                    <a:gd name="connsiteX29" fmla="*/ 89405 w 437481"/>
                    <a:gd name="connsiteY29" fmla="*/ 289779 h 539670"/>
                    <a:gd name="connsiteX30" fmla="*/ 105769 w 437481"/>
                    <a:gd name="connsiteY30" fmla="*/ 306143 h 539670"/>
                    <a:gd name="connsiteX31" fmla="*/ 105769 w 437481"/>
                    <a:gd name="connsiteY31" fmla="*/ 378417 h 539670"/>
                    <a:gd name="connsiteX32" fmla="*/ 105769 w 437481"/>
                    <a:gd name="connsiteY32" fmla="*/ 233528 h 539670"/>
                    <a:gd name="connsiteX33" fmla="*/ 89405 w 437481"/>
                    <a:gd name="connsiteY33" fmla="*/ 249892 h 539670"/>
                    <a:gd name="connsiteX34" fmla="*/ 17131 w 437481"/>
                    <a:gd name="connsiteY34" fmla="*/ 249892 h 539670"/>
                    <a:gd name="connsiteX35" fmla="*/ 767 w 437481"/>
                    <a:gd name="connsiteY35" fmla="*/ 233528 h 539670"/>
                    <a:gd name="connsiteX36" fmla="*/ 767 w 437481"/>
                    <a:gd name="connsiteY36" fmla="*/ 161253 h 539670"/>
                    <a:gd name="connsiteX37" fmla="*/ 17131 w 437481"/>
                    <a:gd name="connsiteY37" fmla="*/ 144889 h 539670"/>
                    <a:gd name="connsiteX38" fmla="*/ 89405 w 437481"/>
                    <a:gd name="connsiteY38" fmla="*/ 144889 h 539670"/>
                    <a:gd name="connsiteX39" fmla="*/ 105769 w 437481"/>
                    <a:gd name="connsiteY39" fmla="*/ 161253 h 539670"/>
                    <a:gd name="connsiteX40" fmla="*/ 105769 w 437481"/>
                    <a:gd name="connsiteY40" fmla="*/ 233528 h 539670"/>
                    <a:gd name="connsiteX41" fmla="*/ 150088 w 437481"/>
                    <a:gd name="connsiteY41" fmla="*/ 27955 h 539670"/>
                    <a:gd name="connsiteX42" fmla="*/ 75087 w 437481"/>
                    <a:gd name="connsiteY42" fmla="*/ 103298 h 539670"/>
                    <a:gd name="connsiteX43" fmla="*/ 63496 w 437481"/>
                    <a:gd name="connsiteY43" fmla="*/ 108071 h 539670"/>
                    <a:gd name="connsiteX44" fmla="*/ 51905 w 437481"/>
                    <a:gd name="connsiteY44" fmla="*/ 103298 h 539670"/>
                    <a:gd name="connsiteX45" fmla="*/ 4858 w 437481"/>
                    <a:gd name="connsiteY45" fmla="*/ 56251 h 539670"/>
                    <a:gd name="connsiteX46" fmla="*/ 4858 w 437481"/>
                    <a:gd name="connsiteY46" fmla="*/ 33069 h 539670"/>
                    <a:gd name="connsiteX47" fmla="*/ 28040 w 437481"/>
                    <a:gd name="connsiteY47" fmla="*/ 33069 h 539670"/>
                    <a:gd name="connsiteX48" fmla="*/ 63496 w 437481"/>
                    <a:gd name="connsiteY48" fmla="*/ 68524 h 539670"/>
                    <a:gd name="connsiteX49" fmla="*/ 126906 w 437481"/>
                    <a:gd name="connsiteY49" fmla="*/ 4773 h 539670"/>
                    <a:gd name="connsiteX50" fmla="*/ 138497 w 437481"/>
                    <a:gd name="connsiteY50" fmla="*/ 0 h 539670"/>
                    <a:gd name="connsiteX51" fmla="*/ 138497 w 437481"/>
                    <a:gd name="connsiteY51" fmla="*/ 0 h 539670"/>
                    <a:gd name="connsiteX52" fmla="*/ 150088 w 437481"/>
                    <a:gd name="connsiteY52" fmla="*/ 4773 h 539670"/>
                    <a:gd name="connsiteX53" fmla="*/ 150088 w 437481"/>
                    <a:gd name="connsiteY53" fmla="*/ 27955 h 53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</a:cxnLst>
                  <a:rect l="l" t="t" r="r" b="b"/>
                  <a:pathLst>
                    <a:path w="437481" h="539670">
                      <a:moveTo>
                        <a:pt x="171566" y="36137"/>
                      </a:moveTo>
                      <a:lnTo>
                        <a:pt x="421117" y="36137"/>
                      </a:lnTo>
                      <a:cubicBezTo>
                        <a:pt x="429981" y="36137"/>
                        <a:pt x="437481" y="43296"/>
                        <a:pt x="437481" y="52501"/>
                      </a:cubicBezTo>
                      <a:cubicBezTo>
                        <a:pt x="437481" y="61706"/>
                        <a:pt x="429981" y="68865"/>
                        <a:pt x="421117" y="68865"/>
                      </a:cubicBezTo>
                      <a:lnTo>
                        <a:pt x="171566" y="68865"/>
                      </a:lnTo>
                      <a:cubicBezTo>
                        <a:pt x="162702" y="68865"/>
                        <a:pt x="155202" y="61706"/>
                        <a:pt x="155202" y="52501"/>
                      </a:cubicBezTo>
                      <a:cubicBezTo>
                        <a:pt x="155202" y="43296"/>
                        <a:pt x="162702" y="36137"/>
                        <a:pt x="171566" y="36137"/>
                      </a:cubicBezTo>
                      <a:close/>
                      <a:moveTo>
                        <a:pt x="171566" y="181027"/>
                      </a:moveTo>
                      <a:lnTo>
                        <a:pt x="421117" y="181027"/>
                      </a:lnTo>
                      <a:cubicBezTo>
                        <a:pt x="429981" y="181027"/>
                        <a:pt x="437481" y="188186"/>
                        <a:pt x="437481" y="197391"/>
                      </a:cubicBezTo>
                      <a:cubicBezTo>
                        <a:pt x="437481" y="206595"/>
                        <a:pt x="429981" y="213755"/>
                        <a:pt x="421117" y="213755"/>
                      </a:cubicBezTo>
                      <a:lnTo>
                        <a:pt x="171566" y="213755"/>
                      </a:lnTo>
                      <a:cubicBezTo>
                        <a:pt x="162702" y="213755"/>
                        <a:pt x="155202" y="206595"/>
                        <a:pt x="155202" y="197391"/>
                      </a:cubicBezTo>
                      <a:cubicBezTo>
                        <a:pt x="155202" y="188186"/>
                        <a:pt x="162702" y="181027"/>
                        <a:pt x="171566" y="181027"/>
                      </a:cubicBezTo>
                      <a:close/>
                      <a:moveTo>
                        <a:pt x="105769" y="523307"/>
                      </a:moveTo>
                      <a:cubicBezTo>
                        <a:pt x="105769" y="532171"/>
                        <a:pt x="98610" y="539671"/>
                        <a:pt x="89405" y="539671"/>
                      </a:cubicBezTo>
                      <a:lnTo>
                        <a:pt x="17131" y="539671"/>
                      </a:lnTo>
                      <a:cubicBezTo>
                        <a:pt x="8267" y="539671"/>
                        <a:pt x="767" y="532512"/>
                        <a:pt x="767" y="523307"/>
                      </a:cubicBezTo>
                      <a:lnTo>
                        <a:pt x="767" y="451032"/>
                      </a:lnTo>
                      <a:cubicBezTo>
                        <a:pt x="767" y="442169"/>
                        <a:pt x="8267" y="434669"/>
                        <a:pt x="17131" y="434669"/>
                      </a:cubicBezTo>
                      <a:lnTo>
                        <a:pt x="89405" y="434669"/>
                      </a:lnTo>
                      <a:cubicBezTo>
                        <a:pt x="98269" y="434669"/>
                        <a:pt x="105769" y="441828"/>
                        <a:pt x="105769" y="451032"/>
                      </a:cubicBezTo>
                      <a:lnTo>
                        <a:pt x="105769" y="523307"/>
                      </a:lnTo>
                      <a:close/>
                      <a:moveTo>
                        <a:pt x="105769" y="378417"/>
                      </a:moveTo>
                      <a:cubicBezTo>
                        <a:pt x="105769" y="387281"/>
                        <a:pt x="98610" y="394781"/>
                        <a:pt x="89405" y="394781"/>
                      </a:cubicBezTo>
                      <a:lnTo>
                        <a:pt x="17131" y="394781"/>
                      </a:lnTo>
                      <a:cubicBezTo>
                        <a:pt x="8267" y="394781"/>
                        <a:pt x="767" y="387622"/>
                        <a:pt x="767" y="378417"/>
                      </a:cubicBezTo>
                      <a:lnTo>
                        <a:pt x="767" y="306143"/>
                      </a:lnTo>
                      <a:cubicBezTo>
                        <a:pt x="767" y="297279"/>
                        <a:pt x="8267" y="289779"/>
                        <a:pt x="17131" y="289779"/>
                      </a:cubicBezTo>
                      <a:lnTo>
                        <a:pt x="89405" y="289779"/>
                      </a:lnTo>
                      <a:cubicBezTo>
                        <a:pt x="98269" y="289779"/>
                        <a:pt x="105769" y="296938"/>
                        <a:pt x="105769" y="306143"/>
                      </a:cubicBezTo>
                      <a:lnTo>
                        <a:pt x="105769" y="378417"/>
                      </a:lnTo>
                      <a:close/>
                      <a:moveTo>
                        <a:pt x="105769" y="233528"/>
                      </a:moveTo>
                      <a:cubicBezTo>
                        <a:pt x="105769" y="242392"/>
                        <a:pt x="98610" y="249892"/>
                        <a:pt x="89405" y="249892"/>
                      </a:cubicBezTo>
                      <a:lnTo>
                        <a:pt x="17131" y="249892"/>
                      </a:lnTo>
                      <a:cubicBezTo>
                        <a:pt x="8267" y="249892"/>
                        <a:pt x="767" y="242733"/>
                        <a:pt x="767" y="233528"/>
                      </a:cubicBezTo>
                      <a:lnTo>
                        <a:pt x="767" y="161253"/>
                      </a:lnTo>
                      <a:cubicBezTo>
                        <a:pt x="767" y="152390"/>
                        <a:pt x="8267" y="144889"/>
                        <a:pt x="17131" y="144889"/>
                      </a:cubicBezTo>
                      <a:lnTo>
                        <a:pt x="89405" y="144889"/>
                      </a:lnTo>
                      <a:cubicBezTo>
                        <a:pt x="98269" y="144889"/>
                        <a:pt x="105769" y="152049"/>
                        <a:pt x="105769" y="161253"/>
                      </a:cubicBezTo>
                      <a:lnTo>
                        <a:pt x="105769" y="233528"/>
                      </a:lnTo>
                      <a:close/>
                      <a:moveTo>
                        <a:pt x="150088" y="27955"/>
                      </a:moveTo>
                      <a:lnTo>
                        <a:pt x="75087" y="103298"/>
                      </a:lnTo>
                      <a:cubicBezTo>
                        <a:pt x="72019" y="106366"/>
                        <a:pt x="67928" y="108071"/>
                        <a:pt x="63496" y="108071"/>
                      </a:cubicBezTo>
                      <a:cubicBezTo>
                        <a:pt x="59064" y="108071"/>
                        <a:pt x="54973" y="106366"/>
                        <a:pt x="51905" y="103298"/>
                      </a:cubicBezTo>
                      <a:lnTo>
                        <a:pt x="4858" y="56251"/>
                      </a:lnTo>
                      <a:cubicBezTo>
                        <a:pt x="-1619" y="49774"/>
                        <a:pt x="-1619" y="39546"/>
                        <a:pt x="4858" y="33069"/>
                      </a:cubicBezTo>
                      <a:cubicBezTo>
                        <a:pt x="10995" y="26932"/>
                        <a:pt x="21904" y="26932"/>
                        <a:pt x="28040" y="33069"/>
                      </a:cubicBezTo>
                      <a:lnTo>
                        <a:pt x="63496" y="68524"/>
                      </a:lnTo>
                      <a:lnTo>
                        <a:pt x="126906" y="4773"/>
                      </a:lnTo>
                      <a:cubicBezTo>
                        <a:pt x="129974" y="1705"/>
                        <a:pt x="134065" y="0"/>
                        <a:pt x="138497" y="0"/>
                      </a:cubicBezTo>
                      <a:lnTo>
                        <a:pt x="138497" y="0"/>
                      </a:lnTo>
                      <a:cubicBezTo>
                        <a:pt x="142929" y="0"/>
                        <a:pt x="147020" y="1705"/>
                        <a:pt x="150088" y="4773"/>
                      </a:cubicBezTo>
                      <a:cubicBezTo>
                        <a:pt x="156566" y="11250"/>
                        <a:pt x="156566" y="21478"/>
                        <a:pt x="150088" y="27955"/>
                      </a:cubicBezTo>
                      <a:close/>
                    </a:path>
                  </a:pathLst>
                </a:custGeom>
                <a:noFill/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E27C735C-8E6E-A474-300F-B18B0C150445}"/>
                    </a:ext>
                  </a:extLst>
                </p:cNvPr>
                <p:cNvSpPr/>
                <p:nvPr/>
              </p:nvSpPr>
              <p:spPr>
                <a:xfrm>
                  <a:off x="9638980" y="3421872"/>
                  <a:ext cx="39887" cy="39887"/>
                </a:xfrm>
                <a:custGeom>
                  <a:avLst/>
                  <a:gdLst>
                    <a:gd name="connsiteX0" fmla="*/ 0 w 39887"/>
                    <a:gd name="connsiteY0" fmla="*/ 0 h 39887"/>
                    <a:gd name="connsiteX1" fmla="*/ 39887 w 39887"/>
                    <a:gd name="connsiteY1" fmla="*/ 0 h 39887"/>
                    <a:gd name="connsiteX2" fmla="*/ 39887 w 39887"/>
                    <a:gd name="connsiteY2" fmla="*/ 39887 h 39887"/>
                    <a:gd name="connsiteX3" fmla="*/ 0 w 39887"/>
                    <a:gd name="connsiteY3" fmla="*/ 39887 h 39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887" h="39887">
                      <a:moveTo>
                        <a:pt x="0" y="0"/>
                      </a:moveTo>
                      <a:lnTo>
                        <a:pt x="39887" y="0"/>
                      </a:lnTo>
                      <a:lnTo>
                        <a:pt x="39887" y="39887"/>
                      </a:lnTo>
                      <a:lnTo>
                        <a:pt x="0" y="39887"/>
                      </a:lnTo>
                      <a:close/>
                    </a:path>
                  </a:pathLst>
                </a:custGeom>
                <a:noFill/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7CBB9F1F-34D4-CBBA-568A-78DBDAEC200A}"/>
                    </a:ext>
                  </a:extLst>
                </p:cNvPr>
                <p:cNvSpPr/>
                <p:nvPr/>
              </p:nvSpPr>
              <p:spPr>
                <a:xfrm>
                  <a:off x="9638980" y="3276983"/>
                  <a:ext cx="39887" cy="39887"/>
                </a:xfrm>
                <a:custGeom>
                  <a:avLst/>
                  <a:gdLst>
                    <a:gd name="connsiteX0" fmla="*/ 0 w 39887"/>
                    <a:gd name="connsiteY0" fmla="*/ 0 h 39887"/>
                    <a:gd name="connsiteX1" fmla="*/ 39887 w 39887"/>
                    <a:gd name="connsiteY1" fmla="*/ 0 h 39887"/>
                    <a:gd name="connsiteX2" fmla="*/ 39887 w 39887"/>
                    <a:gd name="connsiteY2" fmla="*/ 39887 h 39887"/>
                    <a:gd name="connsiteX3" fmla="*/ 0 w 39887"/>
                    <a:gd name="connsiteY3" fmla="*/ 39887 h 39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887" h="39887">
                      <a:moveTo>
                        <a:pt x="0" y="0"/>
                      </a:moveTo>
                      <a:lnTo>
                        <a:pt x="39887" y="0"/>
                      </a:lnTo>
                      <a:lnTo>
                        <a:pt x="39887" y="39887"/>
                      </a:lnTo>
                      <a:lnTo>
                        <a:pt x="0" y="39887"/>
                      </a:lnTo>
                      <a:close/>
                    </a:path>
                  </a:pathLst>
                </a:custGeom>
                <a:noFill/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290B6506-CAE3-DFE9-8D7B-97F0C3EAAF73}"/>
                    </a:ext>
                  </a:extLst>
                </p:cNvPr>
                <p:cNvSpPr/>
                <p:nvPr/>
              </p:nvSpPr>
              <p:spPr>
                <a:xfrm>
                  <a:off x="9478749" y="2974931"/>
                  <a:ext cx="230118" cy="885019"/>
                </a:xfrm>
                <a:custGeom>
                  <a:avLst/>
                  <a:gdLst>
                    <a:gd name="connsiteX0" fmla="*/ 46024 w 230118"/>
                    <a:gd name="connsiteY0" fmla="*/ 845473 h 885019"/>
                    <a:gd name="connsiteX1" fmla="*/ 29660 w 230118"/>
                    <a:gd name="connsiteY1" fmla="*/ 829109 h 885019"/>
                    <a:gd name="connsiteX2" fmla="*/ 29660 w 230118"/>
                    <a:gd name="connsiteY2" fmla="*/ 21819 h 885019"/>
                    <a:gd name="connsiteX3" fmla="*/ 46024 w 230118"/>
                    <a:gd name="connsiteY3" fmla="*/ 5455 h 885019"/>
                    <a:gd name="connsiteX4" fmla="*/ 225687 w 230118"/>
                    <a:gd name="connsiteY4" fmla="*/ 5455 h 885019"/>
                    <a:gd name="connsiteX5" fmla="*/ 225687 w 230118"/>
                    <a:gd name="connsiteY5" fmla="*/ 0 h 885019"/>
                    <a:gd name="connsiteX6" fmla="*/ 28978 w 230118"/>
                    <a:gd name="connsiteY6" fmla="*/ 0 h 885019"/>
                    <a:gd name="connsiteX7" fmla="*/ 0 w 230118"/>
                    <a:gd name="connsiteY7" fmla="*/ 32046 h 885019"/>
                    <a:gd name="connsiteX8" fmla="*/ 0 w 230118"/>
                    <a:gd name="connsiteY8" fmla="*/ 852973 h 885019"/>
                    <a:gd name="connsiteX9" fmla="*/ 28978 w 230118"/>
                    <a:gd name="connsiteY9" fmla="*/ 885019 h 885019"/>
                    <a:gd name="connsiteX10" fmla="*/ 226709 w 230118"/>
                    <a:gd name="connsiteY10" fmla="*/ 885019 h 885019"/>
                    <a:gd name="connsiteX11" fmla="*/ 230119 w 230118"/>
                    <a:gd name="connsiteY11" fmla="*/ 845473 h 885019"/>
                    <a:gd name="connsiteX12" fmla="*/ 46024 w 230118"/>
                    <a:gd name="connsiteY12" fmla="*/ 845473 h 8850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30118" h="885019">
                      <a:moveTo>
                        <a:pt x="46024" y="845473"/>
                      </a:moveTo>
                      <a:cubicBezTo>
                        <a:pt x="37160" y="845473"/>
                        <a:pt x="29660" y="838314"/>
                        <a:pt x="29660" y="829109"/>
                      </a:cubicBezTo>
                      <a:lnTo>
                        <a:pt x="29660" y="21819"/>
                      </a:lnTo>
                      <a:cubicBezTo>
                        <a:pt x="29660" y="12955"/>
                        <a:pt x="36819" y="5455"/>
                        <a:pt x="46024" y="5455"/>
                      </a:cubicBezTo>
                      <a:lnTo>
                        <a:pt x="225687" y="5455"/>
                      </a:lnTo>
                      <a:lnTo>
                        <a:pt x="225687" y="0"/>
                      </a:lnTo>
                      <a:lnTo>
                        <a:pt x="28978" y="0"/>
                      </a:lnTo>
                      <a:cubicBezTo>
                        <a:pt x="12955" y="0"/>
                        <a:pt x="0" y="14318"/>
                        <a:pt x="0" y="32046"/>
                      </a:cubicBezTo>
                      <a:lnTo>
                        <a:pt x="0" y="852973"/>
                      </a:lnTo>
                      <a:cubicBezTo>
                        <a:pt x="0" y="870701"/>
                        <a:pt x="12955" y="885019"/>
                        <a:pt x="28978" y="885019"/>
                      </a:cubicBezTo>
                      <a:lnTo>
                        <a:pt x="226709" y="885019"/>
                      </a:lnTo>
                      <a:lnTo>
                        <a:pt x="230119" y="845473"/>
                      </a:lnTo>
                      <a:lnTo>
                        <a:pt x="46024" y="845473"/>
                      </a:lnTo>
                      <a:close/>
                    </a:path>
                  </a:pathLst>
                </a:custGeom>
                <a:noFill/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A5B1183B-FAF3-65C7-87B1-E51AADF17F5E}"/>
                    </a:ext>
                  </a:extLst>
                </p:cNvPr>
                <p:cNvSpPr/>
                <p:nvPr/>
              </p:nvSpPr>
              <p:spPr>
                <a:xfrm>
                  <a:off x="9606593" y="3244255"/>
                  <a:ext cx="105002" cy="105002"/>
                </a:xfrm>
                <a:custGeom>
                  <a:avLst/>
                  <a:gdLst>
                    <a:gd name="connsiteX0" fmla="*/ 88638 w 105002"/>
                    <a:gd name="connsiteY0" fmla="*/ 0 h 105002"/>
                    <a:gd name="connsiteX1" fmla="*/ 16364 w 105002"/>
                    <a:gd name="connsiteY1" fmla="*/ 0 h 105002"/>
                    <a:gd name="connsiteX2" fmla="*/ 0 w 105002"/>
                    <a:gd name="connsiteY2" fmla="*/ 16364 h 105002"/>
                    <a:gd name="connsiteX3" fmla="*/ 0 w 105002"/>
                    <a:gd name="connsiteY3" fmla="*/ 88638 h 105002"/>
                    <a:gd name="connsiteX4" fmla="*/ 16364 w 105002"/>
                    <a:gd name="connsiteY4" fmla="*/ 105002 h 105002"/>
                    <a:gd name="connsiteX5" fmla="*/ 88638 w 105002"/>
                    <a:gd name="connsiteY5" fmla="*/ 105002 h 105002"/>
                    <a:gd name="connsiteX6" fmla="*/ 105002 w 105002"/>
                    <a:gd name="connsiteY6" fmla="*/ 88638 h 105002"/>
                    <a:gd name="connsiteX7" fmla="*/ 105002 w 105002"/>
                    <a:gd name="connsiteY7" fmla="*/ 16364 h 105002"/>
                    <a:gd name="connsiteX8" fmla="*/ 88638 w 105002"/>
                    <a:gd name="connsiteY8" fmla="*/ 0 h 105002"/>
                    <a:gd name="connsiteX9" fmla="*/ 72274 w 105002"/>
                    <a:gd name="connsiteY9" fmla="*/ 72274 h 105002"/>
                    <a:gd name="connsiteX10" fmla="*/ 32387 w 105002"/>
                    <a:gd name="connsiteY10" fmla="*/ 72274 h 105002"/>
                    <a:gd name="connsiteX11" fmla="*/ 32387 w 105002"/>
                    <a:gd name="connsiteY11" fmla="*/ 32387 h 105002"/>
                    <a:gd name="connsiteX12" fmla="*/ 72274 w 105002"/>
                    <a:gd name="connsiteY12" fmla="*/ 32387 h 105002"/>
                    <a:gd name="connsiteX13" fmla="*/ 72274 w 105002"/>
                    <a:gd name="connsiteY13" fmla="*/ 72274 h 105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5002" h="105002">
                      <a:moveTo>
                        <a:pt x="88638" y="0"/>
                      </a:moveTo>
                      <a:lnTo>
                        <a:pt x="16364" y="0"/>
                      </a:lnTo>
                      <a:cubicBezTo>
                        <a:pt x="7500" y="0"/>
                        <a:pt x="0" y="7159"/>
                        <a:pt x="0" y="16364"/>
                      </a:cubicBezTo>
                      <a:lnTo>
                        <a:pt x="0" y="88638"/>
                      </a:lnTo>
                      <a:cubicBezTo>
                        <a:pt x="0" y="97502"/>
                        <a:pt x="7500" y="105002"/>
                        <a:pt x="16364" y="105002"/>
                      </a:cubicBezTo>
                      <a:lnTo>
                        <a:pt x="88638" y="105002"/>
                      </a:lnTo>
                      <a:cubicBezTo>
                        <a:pt x="97502" y="105002"/>
                        <a:pt x="105002" y="97843"/>
                        <a:pt x="105002" y="88638"/>
                      </a:cubicBezTo>
                      <a:lnTo>
                        <a:pt x="105002" y="16364"/>
                      </a:lnTo>
                      <a:cubicBezTo>
                        <a:pt x="105002" y="7500"/>
                        <a:pt x="97843" y="0"/>
                        <a:pt x="88638" y="0"/>
                      </a:cubicBezTo>
                      <a:close/>
                      <a:moveTo>
                        <a:pt x="72274" y="72274"/>
                      </a:moveTo>
                      <a:lnTo>
                        <a:pt x="32387" y="72274"/>
                      </a:lnTo>
                      <a:lnTo>
                        <a:pt x="32387" y="32387"/>
                      </a:lnTo>
                      <a:lnTo>
                        <a:pt x="72274" y="32387"/>
                      </a:lnTo>
                      <a:lnTo>
                        <a:pt x="72274" y="722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DF02F467-DC28-9809-2E86-52365C54687F}"/>
                    </a:ext>
                  </a:extLst>
                </p:cNvPr>
                <p:cNvSpPr/>
                <p:nvPr/>
              </p:nvSpPr>
              <p:spPr>
                <a:xfrm>
                  <a:off x="9606593" y="3389144"/>
                  <a:ext cx="105002" cy="105002"/>
                </a:xfrm>
                <a:custGeom>
                  <a:avLst/>
                  <a:gdLst>
                    <a:gd name="connsiteX0" fmla="*/ 88638 w 105002"/>
                    <a:gd name="connsiteY0" fmla="*/ 0 h 105002"/>
                    <a:gd name="connsiteX1" fmla="*/ 16364 w 105002"/>
                    <a:gd name="connsiteY1" fmla="*/ 0 h 105002"/>
                    <a:gd name="connsiteX2" fmla="*/ 0 w 105002"/>
                    <a:gd name="connsiteY2" fmla="*/ 16364 h 105002"/>
                    <a:gd name="connsiteX3" fmla="*/ 0 w 105002"/>
                    <a:gd name="connsiteY3" fmla="*/ 88638 h 105002"/>
                    <a:gd name="connsiteX4" fmla="*/ 16364 w 105002"/>
                    <a:gd name="connsiteY4" fmla="*/ 105002 h 105002"/>
                    <a:gd name="connsiteX5" fmla="*/ 88638 w 105002"/>
                    <a:gd name="connsiteY5" fmla="*/ 105002 h 105002"/>
                    <a:gd name="connsiteX6" fmla="*/ 105002 w 105002"/>
                    <a:gd name="connsiteY6" fmla="*/ 88638 h 105002"/>
                    <a:gd name="connsiteX7" fmla="*/ 105002 w 105002"/>
                    <a:gd name="connsiteY7" fmla="*/ 16364 h 105002"/>
                    <a:gd name="connsiteX8" fmla="*/ 88638 w 105002"/>
                    <a:gd name="connsiteY8" fmla="*/ 0 h 105002"/>
                    <a:gd name="connsiteX9" fmla="*/ 72274 w 105002"/>
                    <a:gd name="connsiteY9" fmla="*/ 72274 h 105002"/>
                    <a:gd name="connsiteX10" fmla="*/ 32387 w 105002"/>
                    <a:gd name="connsiteY10" fmla="*/ 72274 h 105002"/>
                    <a:gd name="connsiteX11" fmla="*/ 32387 w 105002"/>
                    <a:gd name="connsiteY11" fmla="*/ 32387 h 105002"/>
                    <a:gd name="connsiteX12" fmla="*/ 72274 w 105002"/>
                    <a:gd name="connsiteY12" fmla="*/ 32387 h 105002"/>
                    <a:gd name="connsiteX13" fmla="*/ 72274 w 105002"/>
                    <a:gd name="connsiteY13" fmla="*/ 72274 h 105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5002" h="105002">
                      <a:moveTo>
                        <a:pt x="88638" y="0"/>
                      </a:moveTo>
                      <a:lnTo>
                        <a:pt x="16364" y="0"/>
                      </a:lnTo>
                      <a:cubicBezTo>
                        <a:pt x="7500" y="0"/>
                        <a:pt x="0" y="7159"/>
                        <a:pt x="0" y="16364"/>
                      </a:cubicBezTo>
                      <a:lnTo>
                        <a:pt x="0" y="88638"/>
                      </a:lnTo>
                      <a:cubicBezTo>
                        <a:pt x="0" y="97502"/>
                        <a:pt x="7500" y="105002"/>
                        <a:pt x="16364" y="105002"/>
                      </a:cubicBezTo>
                      <a:lnTo>
                        <a:pt x="88638" y="105002"/>
                      </a:lnTo>
                      <a:cubicBezTo>
                        <a:pt x="97502" y="105002"/>
                        <a:pt x="105002" y="97843"/>
                        <a:pt x="105002" y="88638"/>
                      </a:cubicBezTo>
                      <a:lnTo>
                        <a:pt x="105002" y="16364"/>
                      </a:lnTo>
                      <a:cubicBezTo>
                        <a:pt x="105002" y="7500"/>
                        <a:pt x="97843" y="0"/>
                        <a:pt x="88638" y="0"/>
                      </a:cubicBezTo>
                      <a:close/>
                      <a:moveTo>
                        <a:pt x="72274" y="72274"/>
                      </a:moveTo>
                      <a:lnTo>
                        <a:pt x="32387" y="72274"/>
                      </a:lnTo>
                      <a:lnTo>
                        <a:pt x="32387" y="32387"/>
                      </a:lnTo>
                      <a:lnTo>
                        <a:pt x="72274" y="32387"/>
                      </a:lnTo>
                      <a:lnTo>
                        <a:pt x="72274" y="722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91CB5BEF-A2B8-08F3-4CA3-1B0604ECD784}"/>
                    </a:ext>
                  </a:extLst>
                </p:cNvPr>
                <p:cNvSpPr/>
                <p:nvPr/>
              </p:nvSpPr>
              <p:spPr>
                <a:xfrm>
                  <a:off x="9606593" y="3534034"/>
                  <a:ext cx="105002" cy="105002"/>
                </a:xfrm>
                <a:custGeom>
                  <a:avLst/>
                  <a:gdLst>
                    <a:gd name="connsiteX0" fmla="*/ 88638 w 105002"/>
                    <a:gd name="connsiteY0" fmla="*/ 0 h 105002"/>
                    <a:gd name="connsiteX1" fmla="*/ 16364 w 105002"/>
                    <a:gd name="connsiteY1" fmla="*/ 0 h 105002"/>
                    <a:gd name="connsiteX2" fmla="*/ 0 w 105002"/>
                    <a:gd name="connsiteY2" fmla="*/ 16364 h 105002"/>
                    <a:gd name="connsiteX3" fmla="*/ 0 w 105002"/>
                    <a:gd name="connsiteY3" fmla="*/ 88638 h 105002"/>
                    <a:gd name="connsiteX4" fmla="*/ 16364 w 105002"/>
                    <a:gd name="connsiteY4" fmla="*/ 105002 h 105002"/>
                    <a:gd name="connsiteX5" fmla="*/ 88638 w 105002"/>
                    <a:gd name="connsiteY5" fmla="*/ 105002 h 105002"/>
                    <a:gd name="connsiteX6" fmla="*/ 105002 w 105002"/>
                    <a:gd name="connsiteY6" fmla="*/ 88638 h 105002"/>
                    <a:gd name="connsiteX7" fmla="*/ 105002 w 105002"/>
                    <a:gd name="connsiteY7" fmla="*/ 16364 h 105002"/>
                    <a:gd name="connsiteX8" fmla="*/ 88638 w 105002"/>
                    <a:gd name="connsiteY8" fmla="*/ 0 h 105002"/>
                    <a:gd name="connsiteX9" fmla="*/ 72274 w 105002"/>
                    <a:gd name="connsiteY9" fmla="*/ 72274 h 105002"/>
                    <a:gd name="connsiteX10" fmla="*/ 32387 w 105002"/>
                    <a:gd name="connsiteY10" fmla="*/ 72274 h 105002"/>
                    <a:gd name="connsiteX11" fmla="*/ 32387 w 105002"/>
                    <a:gd name="connsiteY11" fmla="*/ 32387 h 105002"/>
                    <a:gd name="connsiteX12" fmla="*/ 72274 w 105002"/>
                    <a:gd name="connsiteY12" fmla="*/ 32387 h 105002"/>
                    <a:gd name="connsiteX13" fmla="*/ 72274 w 105002"/>
                    <a:gd name="connsiteY13" fmla="*/ 72274 h 105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5002" h="105002">
                      <a:moveTo>
                        <a:pt x="88638" y="0"/>
                      </a:moveTo>
                      <a:lnTo>
                        <a:pt x="16364" y="0"/>
                      </a:lnTo>
                      <a:cubicBezTo>
                        <a:pt x="7500" y="0"/>
                        <a:pt x="0" y="7159"/>
                        <a:pt x="0" y="16364"/>
                      </a:cubicBezTo>
                      <a:lnTo>
                        <a:pt x="0" y="88638"/>
                      </a:lnTo>
                      <a:cubicBezTo>
                        <a:pt x="0" y="97502"/>
                        <a:pt x="7500" y="105002"/>
                        <a:pt x="16364" y="105002"/>
                      </a:cubicBezTo>
                      <a:lnTo>
                        <a:pt x="88638" y="105002"/>
                      </a:lnTo>
                      <a:cubicBezTo>
                        <a:pt x="97502" y="105002"/>
                        <a:pt x="105002" y="97843"/>
                        <a:pt x="105002" y="88638"/>
                      </a:cubicBezTo>
                      <a:lnTo>
                        <a:pt x="105002" y="16364"/>
                      </a:lnTo>
                      <a:cubicBezTo>
                        <a:pt x="105002" y="7500"/>
                        <a:pt x="97843" y="0"/>
                        <a:pt x="88638" y="0"/>
                      </a:cubicBezTo>
                      <a:close/>
                      <a:moveTo>
                        <a:pt x="72274" y="72274"/>
                      </a:moveTo>
                      <a:lnTo>
                        <a:pt x="32387" y="72274"/>
                      </a:lnTo>
                      <a:lnTo>
                        <a:pt x="32387" y="32387"/>
                      </a:lnTo>
                      <a:lnTo>
                        <a:pt x="72274" y="32387"/>
                      </a:lnTo>
                      <a:lnTo>
                        <a:pt x="72274" y="722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DDF84B75-EBED-12D8-558A-4404B2ABFD6F}"/>
                    </a:ext>
                  </a:extLst>
                </p:cNvPr>
                <p:cNvSpPr/>
                <p:nvPr/>
              </p:nvSpPr>
              <p:spPr>
                <a:xfrm>
                  <a:off x="9761028" y="3135502"/>
                  <a:ext cx="282278" cy="32727"/>
                </a:xfrm>
                <a:custGeom>
                  <a:avLst/>
                  <a:gdLst>
                    <a:gd name="connsiteX0" fmla="*/ 16364 w 282278"/>
                    <a:gd name="connsiteY0" fmla="*/ 32728 h 32727"/>
                    <a:gd name="connsiteX1" fmla="*/ 265915 w 282278"/>
                    <a:gd name="connsiteY1" fmla="*/ 32728 h 32727"/>
                    <a:gd name="connsiteX2" fmla="*/ 282279 w 282278"/>
                    <a:gd name="connsiteY2" fmla="*/ 16364 h 32727"/>
                    <a:gd name="connsiteX3" fmla="*/ 265915 w 282278"/>
                    <a:gd name="connsiteY3" fmla="*/ 0 h 32727"/>
                    <a:gd name="connsiteX4" fmla="*/ 16364 w 282278"/>
                    <a:gd name="connsiteY4" fmla="*/ 0 h 32727"/>
                    <a:gd name="connsiteX5" fmla="*/ 0 w 282278"/>
                    <a:gd name="connsiteY5" fmla="*/ 16364 h 32727"/>
                    <a:gd name="connsiteX6" fmla="*/ 16364 w 282278"/>
                    <a:gd name="connsiteY6" fmla="*/ 32728 h 327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82278" h="32727">
                      <a:moveTo>
                        <a:pt x="16364" y="32728"/>
                      </a:moveTo>
                      <a:lnTo>
                        <a:pt x="265915" y="32728"/>
                      </a:lnTo>
                      <a:cubicBezTo>
                        <a:pt x="274779" y="32728"/>
                        <a:pt x="282279" y="25569"/>
                        <a:pt x="282279" y="16364"/>
                      </a:cubicBezTo>
                      <a:cubicBezTo>
                        <a:pt x="282279" y="7159"/>
                        <a:pt x="274779" y="0"/>
                        <a:pt x="265915" y="0"/>
                      </a:cubicBezTo>
                      <a:lnTo>
                        <a:pt x="16364" y="0"/>
                      </a:lnTo>
                      <a:cubicBezTo>
                        <a:pt x="7500" y="0"/>
                        <a:pt x="0" y="7159"/>
                        <a:pt x="0" y="16364"/>
                      </a:cubicBezTo>
                      <a:cubicBezTo>
                        <a:pt x="0" y="25569"/>
                        <a:pt x="7500" y="32728"/>
                        <a:pt x="16364" y="3272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F8B98125-CCD0-AF6C-E094-1151871E9FEE}"/>
                    </a:ext>
                  </a:extLst>
                </p:cNvPr>
                <p:cNvSpPr/>
                <p:nvPr/>
              </p:nvSpPr>
              <p:spPr>
                <a:xfrm>
                  <a:off x="9761028" y="3280392"/>
                  <a:ext cx="282278" cy="32727"/>
                </a:xfrm>
                <a:custGeom>
                  <a:avLst/>
                  <a:gdLst>
                    <a:gd name="connsiteX0" fmla="*/ 16364 w 282278"/>
                    <a:gd name="connsiteY0" fmla="*/ 32728 h 32727"/>
                    <a:gd name="connsiteX1" fmla="*/ 265915 w 282278"/>
                    <a:gd name="connsiteY1" fmla="*/ 32728 h 32727"/>
                    <a:gd name="connsiteX2" fmla="*/ 282279 w 282278"/>
                    <a:gd name="connsiteY2" fmla="*/ 16364 h 32727"/>
                    <a:gd name="connsiteX3" fmla="*/ 265915 w 282278"/>
                    <a:gd name="connsiteY3" fmla="*/ 0 h 32727"/>
                    <a:gd name="connsiteX4" fmla="*/ 16364 w 282278"/>
                    <a:gd name="connsiteY4" fmla="*/ 0 h 32727"/>
                    <a:gd name="connsiteX5" fmla="*/ 0 w 282278"/>
                    <a:gd name="connsiteY5" fmla="*/ 16364 h 32727"/>
                    <a:gd name="connsiteX6" fmla="*/ 16364 w 282278"/>
                    <a:gd name="connsiteY6" fmla="*/ 32728 h 327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82278" h="32727">
                      <a:moveTo>
                        <a:pt x="16364" y="32728"/>
                      </a:moveTo>
                      <a:lnTo>
                        <a:pt x="265915" y="32728"/>
                      </a:lnTo>
                      <a:cubicBezTo>
                        <a:pt x="274779" y="32728"/>
                        <a:pt x="282279" y="25569"/>
                        <a:pt x="282279" y="16364"/>
                      </a:cubicBezTo>
                      <a:cubicBezTo>
                        <a:pt x="282279" y="7159"/>
                        <a:pt x="274779" y="0"/>
                        <a:pt x="265915" y="0"/>
                      </a:cubicBezTo>
                      <a:lnTo>
                        <a:pt x="16364" y="0"/>
                      </a:lnTo>
                      <a:cubicBezTo>
                        <a:pt x="7500" y="0"/>
                        <a:pt x="0" y="7159"/>
                        <a:pt x="0" y="16364"/>
                      </a:cubicBezTo>
                      <a:cubicBezTo>
                        <a:pt x="0" y="25569"/>
                        <a:pt x="7500" y="32728"/>
                        <a:pt x="16364" y="3272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EB01B793-16E9-8A81-7E85-18D8A0CB1FFB}"/>
                    </a:ext>
                  </a:extLst>
                </p:cNvPr>
                <p:cNvSpPr/>
                <p:nvPr/>
              </p:nvSpPr>
              <p:spPr>
                <a:xfrm>
                  <a:off x="9761028" y="3425281"/>
                  <a:ext cx="214436" cy="32727"/>
                </a:xfrm>
                <a:custGeom>
                  <a:avLst/>
                  <a:gdLst>
                    <a:gd name="connsiteX0" fmla="*/ 16364 w 214436"/>
                    <a:gd name="connsiteY0" fmla="*/ 0 h 32727"/>
                    <a:gd name="connsiteX1" fmla="*/ 0 w 214436"/>
                    <a:gd name="connsiteY1" fmla="*/ 16364 h 32727"/>
                    <a:gd name="connsiteX2" fmla="*/ 16364 w 214436"/>
                    <a:gd name="connsiteY2" fmla="*/ 32728 h 32727"/>
                    <a:gd name="connsiteX3" fmla="*/ 193981 w 214436"/>
                    <a:gd name="connsiteY3" fmla="*/ 32728 h 32727"/>
                    <a:gd name="connsiteX4" fmla="*/ 214436 w 214436"/>
                    <a:gd name="connsiteY4" fmla="*/ 0 h 32727"/>
                    <a:gd name="connsiteX5" fmla="*/ 16364 w 214436"/>
                    <a:gd name="connsiteY5" fmla="*/ 0 h 327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4436" h="32727">
                      <a:moveTo>
                        <a:pt x="16364" y="0"/>
                      </a:moveTo>
                      <a:cubicBezTo>
                        <a:pt x="7500" y="0"/>
                        <a:pt x="0" y="7159"/>
                        <a:pt x="0" y="16364"/>
                      </a:cubicBezTo>
                      <a:cubicBezTo>
                        <a:pt x="0" y="25569"/>
                        <a:pt x="7500" y="32728"/>
                        <a:pt x="16364" y="32728"/>
                      </a:cubicBezTo>
                      <a:lnTo>
                        <a:pt x="193981" y="32728"/>
                      </a:lnTo>
                      <a:lnTo>
                        <a:pt x="214436" y="0"/>
                      </a:lnTo>
                      <a:lnTo>
                        <a:pt x="16364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10D4A983-F189-FB5A-2708-6C157EC189A8}"/>
                    </a:ext>
                  </a:extLst>
                </p:cNvPr>
                <p:cNvSpPr/>
                <p:nvPr/>
              </p:nvSpPr>
              <p:spPr>
                <a:xfrm>
                  <a:off x="9761028" y="3570171"/>
                  <a:ext cx="124434" cy="32727"/>
                </a:xfrm>
                <a:custGeom>
                  <a:avLst/>
                  <a:gdLst>
                    <a:gd name="connsiteX0" fmla="*/ 16364 w 124434"/>
                    <a:gd name="connsiteY0" fmla="*/ 0 h 32727"/>
                    <a:gd name="connsiteX1" fmla="*/ 0 w 124434"/>
                    <a:gd name="connsiteY1" fmla="*/ 16364 h 32727"/>
                    <a:gd name="connsiteX2" fmla="*/ 16364 w 124434"/>
                    <a:gd name="connsiteY2" fmla="*/ 32728 h 32727"/>
                    <a:gd name="connsiteX3" fmla="*/ 103980 w 124434"/>
                    <a:gd name="connsiteY3" fmla="*/ 32728 h 32727"/>
                    <a:gd name="connsiteX4" fmla="*/ 124435 w 124434"/>
                    <a:gd name="connsiteY4" fmla="*/ 0 h 32727"/>
                    <a:gd name="connsiteX5" fmla="*/ 16364 w 124434"/>
                    <a:gd name="connsiteY5" fmla="*/ 0 h 327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4434" h="32727">
                      <a:moveTo>
                        <a:pt x="16364" y="0"/>
                      </a:moveTo>
                      <a:cubicBezTo>
                        <a:pt x="7500" y="0"/>
                        <a:pt x="0" y="7159"/>
                        <a:pt x="0" y="16364"/>
                      </a:cubicBezTo>
                      <a:cubicBezTo>
                        <a:pt x="0" y="25569"/>
                        <a:pt x="7500" y="32728"/>
                        <a:pt x="16364" y="32728"/>
                      </a:cubicBezTo>
                      <a:lnTo>
                        <a:pt x="103980" y="32728"/>
                      </a:lnTo>
                      <a:lnTo>
                        <a:pt x="124435" y="0"/>
                      </a:lnTo>
                      <a:lnTo>
                        <a:pt x="16364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1C22BC21-79A7-D3B3-7B7F-671082F33E28}"/>
                    </a:ext>
                  </a:extLst>
                </p:cNvPr>
                <p:cNvSpPr/>
                <p:nvPr/>
              </p:nvSpPr>
              <p:spPr>
                <a:xfrm>
                  <a:off x="9446022" y="2845383"/>
                  <a:ext cx="757175" cy="1047295"/>
                </a:xfrm>
                <a:custGeom>
                  <a:avLst/>
                  <a:gdLst>
                    <a:gd name="connsiteX0" fmla="*/ 61706 w 757175"/>
                    <a:gd name="connsiteY0" fmla="*/ 1014567 h 1047295"/>
                    <a:gd name="connsiteX1" fmla="*/ 32728 w 757175"/>
                    <a:gd name="connsiteY1" fmla="*/ 982521 h 1047295"/>
                    <a:gd name="connsiteX2" fmla="*/ 32728 w 757175"/>
                    <a:gd name="connsiteY2" fmla="*/ 161594 h 1047295"/>
                    <a:gd name="connsiteX3" fmla="*/ 61706 w 757175"/>
                    <a:gd name="connsiteY3" fmla="*/ 129548 h 1047295"/>
                    <a:gd name="connsiteX4" fmla="*/ 258415 w 757175"/>
                    <a:gd name="connsiteY4" fmla="*/ 129548 h 1047295"/>
                    <a:gd name="connsiteX5" fmla="*/ 258415 w 757175"/>
                    <a:gd name="connsiteY5" fmla="*/ 135003 h 1047295"/>
                    <a:gd name="connsiteX6" fmla="*/ 78752 w 757175"/>
                    <a:gd name="connsiteY6" fmla="*/ 135003 h 1047295"/>
                    <a:gd name="connsiteX7" fmla="*/ 62388 w 757175"/>
                    <a:gd name="connsiteY7" fmla="*/ 151367 h 1047295"/>
                    <a:gd name="connsiteX8" fmla="*/ 62388 w 757175"/>
                    <a:gd name="connsiteY8" fmla="*/ 958657 h 1047295"/>
                    <a:gd name="connsiteX9" fmla="*/ 78752 w 757175"/>
                    <a:gd name="connsiteY9" fmla="*/ 975021 h 1047295"/>
                    <a:gd name="connsiteX10" fmla="*/ 296938 w 757175"/>
                    <a:gd name="connsiteY10" fmla="*/ 975021 h 1047295"/>
                    <a:gd name="connsiteX11" fmla="*/ 317393 w 757175"/>
                    <a:gd name="connsiteY11" fmla="*/ 942293 h 1047295"/>
                    <a:gd name="connsiteX12" fmla="*/ 95116 w 757175"/>
                    <a:gd name="connsiteY12" fmla="*/ 942293 h 1047295"/>
                    <a:gd name="connsiteX13" fmla="*/ 95116 w 757175"/>
                    <a:gd name="connsiteY13" fmla="*/ 167731 h 1047295"/>
                    <a:gd name="connsiteX14" fmla="*/ 258415 w 757175"/>
                    <a:gd name="connsiteY14" fmla="*/ 167731 h 1047295"/>
                    <a:gd name="connsiteX15" fmla="*/ 258415 w 757175"/>
                    <a:gd name="connsiteY15" fmla="*/ 185799 h 1047295"/>
                    <a:gd name="connsiteX16" fmla="*/ 274779 w 757175"/>
                    <a:gd name="connsiteY16" fmla="*/ 202163 h 1047295"/>
                    <a:gd name="connsiteX17" fmla="*/ 482397 w 757175"/>
                    <a:gd name="connsiteY17" fmla="*/ 202163 h 1047295"/>
                    <a:gd name="connsiteX18" fmla="*/ 498761 w 757175"/>
                    <a:gd name="connsiteY18" fmla="*/ 185799 h 1047295"/>
                    <a:gd name="connsiteX19" fmla="*/ 498761 w 757175"/>
                    <a:gd name="connsiteY19" fmla="*/ 167731 h 1047295"/>
                    <a:gd name="connsiteX20" fmla="*/ 662060 w 757175"/>
                    <a:gd name="connsiteY20" fmla="*/ 167731 h 1047295"/>
                    <a:gd name="connsiteX21" fmla="*/ 662060 w 757175"/>
                    <a:gd name="connsiteY21" fmla="*/ 475919 h 1047295"/>
                    <a:gd name="connsiteX22" fmla="*/ 694788 w 757175"/>
                    <a:gd name="connsiteY22" fmla="*/ 528421 h 1047295"/>
                    <a:gd name="connsiteX23" fmla="*/ 694788 w 757175"/>
                    <a:gd name="connsiteY23" fmla="*/ 151367 h 1047295"/>
                    <a:gd name="connsiteX24" fmla="*/ 678424 w 757175"/>
                    <a:gd name="connsiteY24" fmla="*/ 135003 h 1047295"/>
                    <a:gd name="connsiteX25" fmla="*/ 498761 w 757175"/>
                    <a:gd name="connsiteY25" fmla="*/ 135003 h 1047295"/>
                    <a:gd name="connsiteX26" fmla="*/ 498761 w 757175"/>
                    <a:gd name="connsiteY26" fmla="*/ 129548 h 1047295"/>
                    <a:gd name="connsiteX27" fmla="*/ 695470 w 757175"/>
                    <a:gd name="connsiteY27" fmla="*/ 129548 h 1047295"/>
                    <a:gd name="connsiteX28" fmla="*/ 724447 w 757175"/>
                    <a:gd name="connsiteY28" fmla="*/ 161594 h 1047295"/>
                    <a:gd name="connsiteX29" fmla="*/ 724447 w 757175"/>
                    <a:gd name="connsiteY29" fmla="*/ 576149 h 1047295"/>
                    <a:gd name="connsiteX30" fmla="*/ 757175 w 757175"/>
                    <a:gd name="connsiteY30" fmla="*/ 628650 h 1047295"/>
                    <a:gd name="connsiteX31" fmla="*/ 757175 w 757175"/>
                    <a:gd name="connsiteY31" fmla="*/ 161594 h 1047295"/>
                    <a:gd name="connsiteX32" fmla="*/ 695470 w 757175"/>
                    <a:gd name="connsiteY32" fmla="*/ 96820 h 1047295"/>
                    <a:gd name="connsiteX33" fmla="*/ 498761 w 757175"/>
                    <a:gd name="connsiteY33" fmla="*/ 96820 h 1047295"/>
                    <a:gd name="connsiteX34" fmla="*/ 498761 w 757175"/>
                    <a:gd name="connsiteY34" fmla="*/ 79774 h 1047295"/>
                    <a:gd name="connsiteX35" fmla="*/ 482397 w 757175"/>
                    <a:gd name="connsiteY35" fmla="*/ 63410 h 1047295"/>
                    <a:gd name="connsiteX36" fmla="*/ 446941 w 757175"/>
                    <a:gd name="connsiteY36" fmla="*/ 63410 h 1047295"/>
                    <a:gd name="connsiteX37" fmla="*/ 378758 w 757175"/>
                    <a:gd name="connsiteY37" fmla="*/ 0 h 1047295"/>
                    <a:gd name="connsiteX38" fmla="*/ 310575 w 757175"/>
                    <a:gd name="connsiteY38" fmla="*/ 63410 h 1047295"/>
                    <a:gd name="connsiteX39" fmla="*/ 275120 w 757175"/>
                    <a:gd name="connsiteY39" fmla="*/ 63410 h 1047295"/>
                    <a:gd name="connsiteX40" fmla="*/ 258756 w 757175"/>
                    <a:gd name="connsiteY40" fmla="*/ 79774 h 1047295"/>
                    <a:gd name="connsiteX41" fmla="*/ 258756 w 757175"/>
                    <a:gd name="connsiteY41" fmla="*/ 96820 h 1047295"/>
                    <a:gd name="connsiteX42" fmla="*/ 61706 w 757175"/>
                    <a:gd name="connsiteY42" fmla="*/ 96820 h 1047295"/>
                    <a:gd name="connsiteX43" fmla="*/ 0 w 757175"/>
                    <a:gd name="connsiteY43" fmla="*/ 161594 h 1047295"/>
                    <a:gd name="connsiteX44" fmla="*/ 0 w 757175"/>
                    <a:gd name="connsiteY44" fmla="*/ 982521 h 1047295"/>
                    <a:gd name="connsiteX45" fmla="*/ 61706 w 757175"/>
                    <a:gd name="connsiteY45" fmla="*/ 1047295 h 1047295"/>
                    <a:gd name="connsiteX46" fmla="*/ 238982 w 757175"/>
                    <a:gd name="connsiteY46" fmla="*/ 1047295 h 1047295"/>
                    <a:gd name="connsiteX47" fmla="*/ 259437 w 757175"/>
                    <a:gd name="connsiteY47" fmla="*/ 1014567 h 1047295"/>
                    <a:gd name="connsiteX48" fmla="*/ 61706 w 757175"/>
                    <a:gd name="connsiteY48" fmla="*/ 1014567 h 1047295"/>
                    <a:gd name="connsiteX49" fmla="*/ 326257 w 757175"/>
                    <a:gd name="connsiteY49" fmla="*/ 96138 h 1047295"/>
                    <a:gd name="connsiteX50" fmla="*/ 342621 w 757175"/>
                    <a:gd name="connsiteY50" fmla="*/ 79774 h 1047295"/>
                    <a:gd name="connsiteX51" fmla="*/ 342621 w 757175"/>
                    <a:gd name="connsiteY51" fmla="*/ 68524 h 1047295"/>
                    <a:gd name="connsiteX52" fmla="*/ 378417 w 757175"/>
                    <a:gd name="connsiteY52" fmla="*/ 32728 h 1047295"/>
                    <a:gd name="connsiteX53" fmla="*/ 414213 w 757175"/>
                    <a:gd name="connsiteY53" fmla="*/ 68524 h 1047295"/>
                    <a:gd name="connsiteX54" fmla="*/ 414213 w 757175"/>
                    <a:gd name="connsiteY54" fmla="*/ 79774 h 1047295"/>
                    <a:gd name="connsiteX55" fmla="*/ 430577 w 757175"/>
                    <a:gd name="connsiteY55" fmla="*/ 96138 h 1047295"/>
                    <a:gd name="connsiteX56" fmla="*/ 466033 w 757175"/>
                    <a:gd name="connsiteY56" fmla="*/ 96138 h 1047295"/>
                    <a:gd name="connsiteX57" fmla="*/ 466033 w 757175"/>
                    <a:gd name="connsiteY57" fmla="*/ 169095 h 1047295"/>
                    <a:gd name="connsiteX58" fmla="*/ 291143 w 757175"/>
                    <a:gd name="connsiteY58" fmla="*/ 169095 h 1047295"/>
                    <a:gd name="connsiteX59" fmla="*/ 291143 w 757175"/>
                    <a:gd name="connsiteY59" fmla="*/ 96138 h 1047295"/>
                    <a:gd name="connsiteX60" fmla="*/ 326598 w 757175"/>
                    <a:gd name="connsiteY60" fmla="*/ 96138 h 10472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</a:cxnLst>
                  <a:rect l="l" t="t" r="r" b="b"/>
                  <a:pathLst>
                    <a:path w="757175" h="1047295">
                      <a:moveTo>
                        <a:pt x="61706" y="1014567"/>
                      </a:moveTo>
                      <a:cubicBezTo>
                        <a:pt x="45683" y="1014567"/>
                        <a:pt x="32728" y="1000249"/>
                        <a:pt x="32728" y="982521"/>
                      </a:cubicBezTo>
                      <a:lnTo>
                        <a:pt x="32728" y="161594"/>
                      </a:lnTo>
                      <a:cubicBezTo>
                        <a:pt x="32728" y="143867"/>
                        <a:pt x="45683" y="129548"/>
                        <a:pt x="61706" y="129548"/>
                      </a:cubicBezTo>
                      <a:lnTo>
                        <a:pt x="258415" y="129548"/>
                      </a:lnTo>
                      <a:lnTo>
                        <a:pt x="258415" y="135003"/>
                      </a:lnTo>
                      <a:lnTo>
                        <a:pt x="78752" y="135003"/>
                      </a:lnTo>
                      <a:cubicBezTo>
                        <a:pt x="69888" y="135003"/>
                        <a:pt x="62388" y="142162"/>
                        <a:pt x="62388" y="151367"/>
                      </a:cubicBezTo>
                      <a:lnTo>
                        <a:pt x="62388" y="958657"/>
                      </a:lnTo>
                      <a:cubicBezTo>
                        <a:pt x="62388" y="967521"/>
                        <a:pt x="69547" y="975021"/>
                        <a:pt x="78752" y="975021"/>
                      </a:cubicBezTo>
                      <a:lnTo>
                        <a:pt x="296938" y="975021"/>
                      </a:lnTo>
                      <a:lnTo>
                        <a:pt x="317393" y="942293"/>
                      </a:lnTo>
                      <a:lnTo>
                        <a:pt x="95116" y="942293"/>
                      </a:lnTo>
                      <a:lnTo>
                        <a:pt x="95116" y="167731"/>
                      </a:lnTo>
                      <a:lnTo>
                        <a:pt x="258415" y="167731"/>
                      </a:lnTo>
                      <a:lnTo>
                        <a:pt x="258415" y="185799"/>
                      </a:lnTo>
                      <a:cubicBezTo>
                        <a:pt x="258415" y="194663"/>
                        <a:pt x="265915" y="202163"/>
                        <a:pt x="274779" y="202163"/>
                      </a:cubicBezTo>
                      <a:lnTo>
                        <a:pt x="482397" y="202163"/>
                      </a:lnTo>
                      <a:cubicBezTo>
                        <a:pt x="491261" y="202163"/>
                        <a:pt x="498761" y="195004"/>
                        <a:pt x="498761" y="185799"/>
                      </a:cubicBezTo>
                      <a:lnTo>
                        <a:pt x="498761" y="167731"/>
                      </a:lnTo>
                      <a:lnTo>
                        <a:pt x="662060" y="167731"/>
                      </a:lnTo>
                      <a:lnTo>
                        <a:pt x="662060" y="475919"/>
                      </a:lnTo>
                      <a:lnTo>
                        <a:pt x="694788" y="528421"/>
                      </a:lnTo>
                      <a:lnTo>
                        <a:pt x="694788" y="151367"/>
                      </a:lnTo>
                      <a:cubicBezTo>
                        <a:pt x="694788" y="142503"/>
                        <a:pt x="687628" y="135003"/>
                        <a:pt x="678424" y="135003"/>
                      </a:cubicBezTo>
                      <a:lnTo>
                        <a:pt x="498761" y="135003"/>
                      </a:lnTo>
                      <a:lnTo>
                        <a:pt x="498761" y="129548"/>
                      </a:lnTo>
                      <a:lnTo>
                        <a:pt x="695470" y="129548"/>
                      </a:lnTo>
                      <a:cubicBezTo>
                        <a:pt x="711493" y="129548"/>
                        <a:pt x="724447" y="143867"/>
                        <a:pt x="724447" y="161594"/>
                      </a:cubicBezTo>
                      <a:lnTo>
                        <a:pt x="724447" y="576149"/>
                      </a:lnTo>
                      <a:cubicBezTo>
                        <a:pt x="724447" y="576149"/>
                        <a:pt x="757175" y="628650"/>
                        <a:pt x="757175" y="628650"/>
                      </a:cubicBezTo>
                      <a:lnTo>
                        <a:pt x="757175" y="161594"/>
                      </a:lnTo>
                      <a:cubicBezTo>
                        <a:pt x="757175" y="126139"/>
                        <a:pt x="729561" y="96820"/>
                        <a:pt x="695470" y="96820"/>
                      </a:cubicBezTo>
                      <a:lnTo>
                        <a:pt x="498761" y="96820"/>
                      </a:lnTo>
                      <a:lnTo>
                        <a:pt x="498761" y="79774"/>
                      </a:lnTo>
                      <a:cubicBezTo>
                        <a:pt x="498761" y="70911"/>
                        <a:pt x="491602" y="63410"/>
                        <a:pt x="482397" y="63410"/>
                      </a:cubicBezTo>
                      <a:lnTo>
                        <a:pt x="446941" y="63410"/>
                      </a:lnTo>
                      <a:cubicBezTo>
                        <a:pt x="444214" y="28296"/>
                        <a:pt x="414554" y="0"/>
                        <a:pt x="378758" y="0"/>
                      </a:cubicBezTo>
                      <a:cubicBezTo>
                        <a:pt x="342962" y="0"/>
                        <a:pt x="313302" y="27955"/>
                        <a:pt x="310575" y="63410"/>
                      </a:cubicBezTo>
                      <a:lnTo>
                        <a:pt x="275120" y="63410"/>
                      </a:lnTo>
                      <a:cubicBezTo>
                        <a:pt x="266256" y="63410"/>
                        <a:pt x="258756" y="70570"/>
                        <a:pt x="258756" y="79774"/>
                      </a:cubicBezTo>
                      <a:lnTo>
                        <a:pt x="258756" y="96820"/>
                      </a:lnTo>
                      <a:lnTo>
                        <a:pt x="61706" y="96820"/>
                      </a:lnTo>
                      <a:cubicBezTo>
                        <a:pt x="27614" y="96820"/>
                        <a:pt x="0" y="125798"/>
                        <a:pt x="0" y="161594"/>
                      </a:cubicBezTo>
                      <a:lnTo>
                        <a:pt x="0" y="982521"/>
                      </a:lnTo>
                      <a:cubicBezTo>
                        <a:pt x="0" y="1017977"/>
                        <a:pt x="27614" y="1047295"/>
                        <a:pt x="61706" y="1047295"/>
                      </a:cubicBezTo>
                      <a:lnTo>
                        <a:pt x="238982" y="1047295"/>
                      </a:lnTo>
                      <a:lnTo>
                        <a:pt x="259437" y="1014567"/>
                      </a:lnTo>
                      <a:lnTo>
                        <a:pt x="61706" y="1014567"/>
                      </a:lnTo>
                      <a:close/>
                      <a:moveTo>
                        <a:pt x="326257" y="96138"/>
                      </a:moveTo>
                      <a:cubicBezTo>
                        <a:pt x="335121" y="96138"/>
                        <a:pt x="342621" y="88979"/>
                        <a:pt x="342621" y="79774"/>
                      </a:cubicBezTo>
                      <a:lnTo>
                        <a:pt x="342621" y="68524"/>
                      </a:lnTo>
                      <a:cubicBezTo>
                        <a:pt x="342621" y="48751"/>
                        <a:pt x="358644" y="32728"/>
                        <a:pt x="378417" y="32728"/>
                      </a:cubicBezTo>
                      <a:cubicBezTo>
                        <a:pt x="398190" y="32728"/>
                        <a:pt x="414213" y="48751"/>
                        <a:pt x="414213" y="68524"/>
                      </a:cubicBezTo>
                      <a:lnTo>
                        <a:pt x="414213" y="79774"/>
                      </a:lnTo>
                      <a:cubicBezTo>
                        <a:pt x="414213" y="88638"/>
                        <a:pt x="421373" y="96138"/>
                        <a:pt x="430577" y="96138"/>
                      </a:cubicBezTo>
                      <a:lnTo>
                        <a:pt x="466033" y="96138"/>
                      </a:lnTo>
                      <a:lnTo>
                        <a:pt x="466033" y="169095"/>
                      </a:lnTo>
                      <a:lnTo>
                        <a:pt x="291143" y="169095"/>
                      </a:lnTo>
                      <a:lnTo>
                        <a:pt x="291143" y="96138"/>
                      </a:lnTo>
                      <a:cubicBezTo>
                        <a:pt x="291143" y="96138"/>
                        <a:pt x="326598" y="96138"/>
                        <a:pt x="326598" y="9613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3EC3726F-2364-9E85-8136-6460F964DBBB}"/>
                    </a:ext>
                  </a:extLst>
                </p:cNvPr>
                <p:cNvSpPr/>
                <p:nvPr/>
              </p:nvSpPr>
              <p:spPr>
                <a:xfrm>
                  <a:off x="9606252" y="3100729"/>
                  <a:ext cx="102274" cy="101593"/>
                </a:xfrm>
                <a:custGeom>
                  <a:avLst/>
                  <a:gdLst>
                    <a:gd name="connsiteX0" fmla="*/ 98184 w 102274"/>
                    <a:gd name="connsiteY0" fmla="*/ 78070 h 101593"/>
                    <a:gd name="connsiteX1" fmla="*/ 71252 w 102274"/>
                    <a:gd name="connsiteY1" fmla="*/ 51137 h 101593"/>
                    <a:gd name="connsiteX2" fmla="*/ 98184 w 102274"/>
                    <a:gd name="connsiteY2" fmla="*/ 24205 h 101593"/>
                    <a:gd name="connsiteX3" fmla="*/ 98184 w 102274"/>
                    <a:gd name="connsiteY3" fmla="*/ 4091 h 101593"/>
                    <a:gd name="connsiteX4" fmla="*/ 98184 w 102274"/>
                    <a:gd name="connsiteY4" fmla="*/ 4091 h 101593"/>
                    <a:gd name="connsiteX5" fmla="*/ 78070 w 102274"/>
                    <a:gd name="connsiteY5" fmla="*/ 4091 h 101593"/>
                    <a:gd name="connsiteX6" fmla="*/ 51137 w 102274"/>
                    <a:gd name="connsiteY6" fmla="*/ 31023 h 101593"/>
                    <a:gd name="connsiteX7" fmla="*/ 24205 w 102274"/>
                    <a:gd name="connsiteY7" fmla="*/ 4091 h 101593"/>
                    <a:gd name="connsiteX8" fmla="*/ 4091 w 102274"/>
                    <a:gd name="connsiteY8" fmla="*/ 4091 h 101593"/>
                    <a:gd name="connsiteX9" fmla="*/ 0 w 102274"/>
                    <a:gd name="connsiteY9" fmla="*/ 13978 h 101593"/>
                    <a:gd name="connsiteX10" fmla="*/ 4091 w 102274"/>
                    <a:gd name="connsiteY10" fmla="*/ 23864 h 101593"/>
                    <a:gd name="connsiteX11" fmla="*/ 31023 w 102274"/>
                    <a:gd name="connsiteY11" fmla="*/ 50797 h 101593"/>
                    <a:gd name="connsiteX12" fmla="*/ 4091 w 102274"/>
                    <a:gd name="connsiteY12" fmla="*/ 77729 h 101593"/>
                    <a:gd name="connsiteX13" fmla="*/ 0 w 102274"/>
                    <a:gd name="connsiteY13" fmla="*/ 87616 h 101593"/>
                    <a:gd name="connsiteX14" fmla="*/ 4091 w 102274"/>
                    <a:gd name="connsiteY14" fmla="*/ 97502 h 101593"/>
                    <a:gd name="connsiteX15" fmla="*/ 13978 w 102274"/>
                    <a:gd name="connsiteY15" fmla="*/ 101593 h 101593"/>
                    <a:gd name="connsiteX16" fmla="*/ 23864 w 102274"/>
                    <a:gd name="connsiteY16" fmla="*/ 97502 h 101593"/>
                    <a:gd name="connsiteX17" fmla="*/ 50797 w 102274"/>
                    <a:gd name="connsiteY17" fmla="*/ 70570 h 101593"/>
                    <a:gd name="connsiteX18" fmla="*/ 77729 w 102274"/>
                    <a:gd name="connsiteY18" fmla="*/ 97502 h 101593"/>
                    <a:gd name="connsiteX19" fmla="*/ 97843 w 102274"/>
                    <a:gd name="connsiteY19" fmla="*/ 97502 h 101593"/>
                    <a:gd name="connsiteX20" fmla="*/ 101934 w 102274"/>
                    <a:gd name="connsiteY20" fmla="*/ 87616 h 101593"/>
                    <a:gd name="connsiteX21" fmla="*/ 97843 w 102274"/>
                    <a:gd name="connsiteY21" fmla="*/ 77729 h 1015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102274" h="101593">
                      <a:moveTo>
                        <a:pt x="98184" y="78070"/>
                      </a:moveTo>
                      <a:lnTo>
                        <a:pt x="71252" y="51137"/>
                      </a:lnTo>
                      <a:lnTo>
                        <a:pt x="98184" y="24205"/>
                      </a:lnTo>
                      <a:cubicBezTo>
                        <a:pt x="103639" y="18750"/>
                        <a:pt x="103639" y="9546"/>
                        <a:pt x="98184" y="4091"/>
                      </a:cubicBezTo>
                      <a:lnTo>
                        <a:pt x="98184" y="4091"/>
                      </a:lnTo>
                      <a:cubicBezTo>
                        <a:pt x="92729" y="-1364"/>
                        <a:pt x="83525" y="-1364"/>
                        <a:pt x="78070" y="4091"/>
                      </a:cubicBezTo>
                      <a:lnTo>
                        <a:pt x="51137" y="31023"/>
                      </a:lnTo>
                      <a:lnTo>
                        <a:pt x="24205" y="4091"/>
                      </a:lnTo>
                      <a:cubicBezTo>
                        <a:pt x="18750" y="-1364"/>
                        <a:pt x="9546" y="-1364"/>
                        <a:pt x="4091" y="4091"/>
                      </a:cubicBezTo>
                      <a:cubicBezTo>
                        <a:pt x="1364" y="6818"/>
                        <a:pt x="0" y="10228"/>
                        <a:pt x="0" y="13978"/>
                      </a:cubicBezTo>
                      <a:cubicBezTo>
                        <a:pt x="0" y="17728"/>
                        <a:pt x="1364" y="21478"/>
                        <a:pt x="4091" y="23864"/>
                      </a:cubicBezTo>
                      <a:lnTo>
                        <a:pt x="31023" y="50797"/>
                      </a:lnTo>
                      <a:lnTo>
                        <a:pt x="4091" y="77729"/>
                      </a:lnTo>
                      <a:cubicBezTo>
                        <a:pt x="1364" y="80456"/>
                        <a:pt x="0" y="83865"/>
                        <a:pt x="0" y="87616"/>
                      </a:cubicBezTo>
                      <a:cubicBezTo>
                        <a:pt x="0" y="91366"/>
                        <a:pt x="1364" y="95116"/>
                        <a:pt x="4091" y="97502"/>
                      </a:cubicBezTo>
                      <a:cubicBezTo>
                        <a:pt x="6818" y="99889"/>
                        <a:pt x="10568" y="101593"/>
                        <a:pt x="13978" y="101593"/>
                      </a:cubicBezTo>
                      <a:cubicBezTo>
                        <a:pt x="17387" y="101593"/>
                        <a:pt x="21137" y="100229"/>
                        <a:pt x="23864" y="97502"/>
                      </a:cubicBezTo>
                      <a:lnTo>
                        <a:pt x="50797" y="70570"/>
                      </a:lnTo>
                      <a:lnTo>
                        <a:pt x="77729" y="97502"/>
                      </a:lnTo>
                      <a:cubicBezTo>
                        <a:pt x="83184" y="102957"/>
                        <a:pt x="92388" y="102957"/>
                        <a:pt x="97843" y="97502"/>
                      </a:cubicBezTo>
                      <a:cubicBezTo>
                        <a:pt x="100570" y="94775"/>
                        <a:pt x="101934" y="91366"/>
                        <a:pt x="101934" y="87616"/>
                      </a:cubicBezTo>
                      <a:cubicBezTo>
                        <a:pt x="101934" y="83865"/>
                        <a:pt x="100570" y="80115"/>
                        <a:pt x="97843" y="7772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40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1E60"/>
                    </a:solidFill>
                    <a:effectLst/>
                    <a:uLnTx/>
                    <a:uFillTx/>
                    <a:latin typeface="Montserrat"/>
                  </a:endParaRPr>
                </a:p>
              </p:txBody>
            </p:sp>
          </p:grpSp>
        </p:grp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E7A495C-9D63-2D4C-B9D3-A8C7FC49EFCC}"/>
              </a:ext>
            </a:extLst>
          </p:cNvPr>
          <p:cNvSpPr txBox="1">
            <a:spLocks/>
          </p:cNvSpPr>
          <p:nvPr/>
        </p:nvSpPr>
        <p:spPr>
          <a:xfrm>
            <a:off x="274320" y="6127230"/>
            <a:ext cx="6495936" cy="4937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700" b="0" i="0" kern="1200" baseline="0" dirty="0" smtClean="0">
                <a:solidFill>
                  <a:srgbClr val="292929"/>
                </a:solidFill>
                <a:latin typeface="Montserrat Regular" panose="000005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chemeClr val="tx1"/>
                </a:solidFill>
                <a:latin typeface="Arial Regular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292929"/>
              </a:buClr>
              <a:buSzPct val="100000"/>
              <a:defRPr/>
            </a:pPr>
            <a:r>
              <a:rPr lang="en-GB" baseline="30000" dirty="0" err="1">
                <a:solidFill>
                  <a:schemeClr val="bg1">
                    <a:lumMod val="10000"/>
                  </a:schemeClr>
                </a:solidFill>
              </a:rPr>
              <a:t>a</a:t>
            </a:r>
            <a:r>
              <a:rPr lang="en-GB" dirty="0" err="1">
                <a:solidFill>
                  <a:schemeClr val="bg1">
                    <a:lumMod val="10000"/>
                  </a:schemeClr>
                </a:solidFill>
              </a:rPr>
              <a:t>Barriers</a:t>
            </a:r>
            <a:r>
              <a:rPr lang="en-GB" dirty="0">
                <a:solidFill>
                  <a:schemeClr val="bg1">
                    <a:lumMod val="10000"/>
                  </a:schemeClr>
                </a:solidFill>
              </a:rPr>
              <a:t> are presented in no particular order</a:t>
            </a:r>
            <a:r>
              <a:rPr lang="en-GB" sz="700" dirty="0"/>
              <a:t>. </a:t>
            </a:r>
            <a:endParaRPr lang="en-GB" baseline="30000" dirty="0">
              <a:solidFill>
                <a:schemeClr val="bg1">
                  <a:lumMod val="10000"/>
                </a:schemeClr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ct val="100000"/>
              <a:tabLst/>
              <a:defRPr/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ER, emergency room; gMG, </a:t>
            </a:r>
            <a:r>
              <a:rPr lang="en-GB" dirty="0"/>
              <a:t>generalized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myasthenia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gravis, NMOSD, neuromyelitis optica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spectrum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disorder</a:t>
            </a:r>
            <a:r>
              <a:rPr lang="fr-FR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en-GB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726022"/>
      </p:ext>
    </p:extLst>
  </p:cSld>
  <p:clrMapOvr>
    <a:masterClrMapping/>
  </p:clrMapOvr>
</p:sld>
</file>

<file path=ppt/theme/theme1.xml><?xml version="1.0" encoding="utf-8"?>
<a:theme xmlns:a="http://schemas.openxmlformats.org/drawingml/2006/main" name="Alexion PPT CorporateTemplate_11.16_B">
  <a:themeElements>
    <a:clrScheme name="Alexion">
      <a:dk1>
        <a:srgbClr val="001E60"/>
      </a:dk1>
      <a:lt1>
        <a:srgbClr val="F3F4F3"/>
      </a:lt1>
      <a:dk2>
        <a:srgbClr val="6E6159"/>
      </a:dk2>
      <a:lt2>
        <a:srgbClr val="00A6CE"/>
      </a:lt2>
      <a:accent1>
        <a:srgbClr val="002F6C"/>
      </a:accent1>
      <a:accent2>
        <a:srgbClr val="E35105"/>
      </a:accent2>
      <a:accent3>
        <a:srgbClr val="B52455"/>
      </a:accent3>
      <a:accent4>
        <a:srgbClr val="FFA300"/>
      </a:accent4>
      <a:accent5>
        <a:srgbClr val="6B3077"/>
      </a:accent5>
      <a:accent6>
        <a:srgbClr val="799A01"/>
      </a:accent6>
      <a:hlink>
        <a:srgbClr val="0092CB"/>
      </a:hlink>
      <a:folHlink>
        <a:srgbClr val="10069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exion PPT CorporateTemplate_11.16_B" id="{020D9201-451F-E644-AE4C-22028CCDE50B}" vid="{6EBDBD5E-2CA8-2748-8006-DB3476453B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1C1B6488342B4BB2312D668C266CE5" ma:contentTypeVersion="2" ma:contentTypeDescription="Create a new document." ma:contentTypeScope="" ma:versionID="b8b0a3a680e23a5e0c537f2a524fee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a383f57039ae3a1c036246d525fcdc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3E139A-FB66-410C-95D4-83B0F745FF2D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3F0681-E01F-452C-AB26-7A870C0C87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4EE77D-0040-490C-A7AC-B6427902ED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41414</TotalTime>
  <Words>1505</Words>
  <Application>Microsoft Office PowerPoint</Application>
  <PresentationFormat>Widescreen</PresentationFormat>
  <Paragraphs>158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Bold</vt:lpstr>
      <vt:lpstr>Arial Regular</vt:lpstr>
      <vt:lpstr>Montserrat</vt:lpstr>
      <vt:lpstr>Montserrat Regular</vt:lpstr>
      <vt:lpstr>Alexion PPT CorporateTemplate_11.16_B</vt:lpstr>
      <vt:lpstr>Barriers to reducing time to diagnosis  and treatment in rare disease</vt:lpstr>
      <vt:lpstr>Disclosures</vt:lpstr>
      <vt:lpstr>Background and Objectives</vt:lpstr>
      <vt:lpstr>METHODS – landscape assessment</vt:lpstr>
      <vt:lpstr>results – literature search</vt:lpstr>
      <vt:lpstr>results – Patient level barriers</vt:lpstr>
      <vt:lpstr>Interview findings From patients and organizations</vt:lpstr>
      <vt:lpstr>Results – provider level barriers</vt:lpstr>
      <vt:lpstr>Results – policymaker/payer level barriers</vt:lpstr>
      <vt:lpstr>conclusions</vt:lpstr>
      <vt:lpstr>Interview findings – Proposed solutions </vt:lpstr>
      <vt:lpstr>Acknowledgments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301 and 302 studies PRO exploratory analyses</dc:title>
  <dc:creator>Oxford PharmaGenesis</dc:creator>
  <cp:lastModifiedBy>Callum Bricknell</cp:lastModifiedBy>
  <cp:revision>1534</cp:revision>
  <dcterms:created xsi:type="dcterms:W3CDTF">2019-11-12T15:17:18Z</dcterms:created>
  <dcterms:modified xsi:type="dcterms:W3CDTF">2023-04-27T09:38:55Z</dcterms:modified>
</cp:coreProperties>
</file>