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2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A33744-2AC9-46F9-8819-450EC2F821B3}" v="4" dt="2026-05-14T15:37:59.3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6B053-9AB0-908A-BAC6-4EA94AEC61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F10A41-9113-7776-7BA9-D9289B405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2806B-B8D2-73C9-517A-9CF80D8B7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554C9-B7A4-4B62-C9B6-D56CCA57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FDFAD-9B61-6D91-660E-C82D5F86A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08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1D2F2-C372-8291-6FD4-626BB3B16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375FEC-BB7B-1294-6071-E9533213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84980-98AF-F46D-A9A1-929CA589B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C9F1F-760F-140F-5F85-D270D980F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80E0F-056E-3650-5319-86B8D39D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5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075F68-6387-56DF-2EA7-F624B6937A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5EBB84-E706-A35C-EAD3-35D3840BD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94A8C-26F9-AE2F-C9EC-19E16BE3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6F324-C0C6-6450-84BB-917F373A3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1EC4C-4F15-136F-ADDB-96E0913D6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26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24D09-12DF-BB6E-6A45-7D64247CD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ECF97-84C3-FA58-D845-9135557A0D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217CD4-CF2C-AD64-5C34-71FA55E6B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56752-964E-0332-6A6B-4EB9F2631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5FC60-5D25-00EE-AA85-CEB57C42D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93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AFD8E-E81A-A428-9A8E-000554C60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D6F9D-11E1-F738-AC9F-BED7F3BAE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D927D-5AFA-57CD-50DC-B338BA465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4DE90-11FF-A3B0-301A-2880F5B1C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D37ABF-6373-49A0-172D-401A6B78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25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9915B-B914-EBE9-BE17-C6413E408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746F89-C43C-9881-D42D-131FE0D14E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DDF89-E275-FD4B-5933-A4288B727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BCC01-0F5F-5734-D2B0-59670749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0481A0-779F-5A89-36C9-AA8168D8A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FC10C7-0FD7-BB48-5083-D7F097BF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959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A6C4E-0A38-B224-7C78-BD189EFA3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E78CA-5611-711A-6594-C4D6FB015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2DA79A-C1A4-96C0-F317-01F9EBEEC2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06448B-28D0-D6A0-790C-13A1226C0C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8D4F00-57A0-3438-9D6A-FB59385F8F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24FD23-6CD7-20DD-D7D2-6AB7E5B5A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C9C72A-6A4A-59CF-B187-3B0C601B6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27B75-D73B-4BC4-C710-0214B34DE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64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F7D60-2168-2388-0F13-EC1972B99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3C402E-ECC9-1C14-CBD1-121EE181F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822762-DF1B-D1B1-904C-9A54D0347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842FAC-ADB1-3B83-DF3F-F07D7BBD3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6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AA2092-1207-0C96-E26D-BCA18F400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4C265D-26F1-2EB2-C4E0-E96A3EF0E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3A7AE7-9CA1-7D04-70A7-CCBC26D88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90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BEB7B-6E47-F457-2038-BFC1A1DA3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AAEF1-7CFE-3BC3-5D3E-FC27A59CE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06E13-4D93-E3FF-0B82-04080DAEB2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DBE4CF-05EE-992E-DDAB-E927F972A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4B2D7-96DF-86E1-EEBC-43B4F5AB0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89DE4-69B7-0933-EA18-CED32CA4C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29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E358C-65D8-585B-52F9-427DE056D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0D3A28-6816-2A37-E5C7-D2B0AF77BD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C4D37F-1BE3-2E17-60AA-5E5FD5A3D9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FD3B96-B146-BD2E-6808-B6AE419F1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84623-D624-A32E-1177-E76FF03F1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4A75F-6B8D-D8C9-77F2-F34EA11E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131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CA2D12-FA94-1956-E262-81DAAA045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7A5488-B789-F94A-E827-5A15C3D31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0D824-2215-B29C-B176-23DE363673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2C2EC6-9EED-482A-B10E-7F9CDE1965D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5767E9-7CFC-2549-4ADA-8FAD39ACB9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64165-8C4F-5C43-B05A-7D3F394CE1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77A8D9-D91D-4DBE-BCDB-E23C4F90EA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932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F01-1A7E-F752-CBB0-52A7D050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1530552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Media 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61FBB-E9A7-D2BE-0E74-F28DF5AC3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6773" y="2856115"/>
            <a:ext cx="9935628" cy="350886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following slide includes a template that you can feel free to update and use to promote your session / participation at the ISPOR Asia Pacific Summit 2026.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Template includes an area to customize the graphic with your session title/details.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recommended font to use is Arial.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Once your graphic has been updated, you can save your graphic as a JPG,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 use on social media.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Select “File” &gt;&gt; Save As / Save a Copy &gt;&gt; select your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JPG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&gt;&gt; select the slide(s) you want to save as that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“Just this slide” or “All slides”)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0574E3-D641-ACEB-04FB-8C1F9F1F1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15135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418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2398A964-B71D-2B1A-1DD3-5D8538EB8C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18A33C6-52B9-579D-54B5-44A73523781D}"/>
              </a:ext>
            </a:extLst>
          </p:cNvPr>
          <p:cNvSpPr txBox="1"/>
          <p:nvPr/>
        </p:nvSpPr>
        <p:spPr>
          <a:xfrm>
            <a:off x="900432" y="3867712"/>
            <a:ext cx="73969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</a:rPr>
              <a:t>Issue Panel | 7 September | 9:45 – 10:45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C5874B-B1AD-00DE-2EB5-0CC56713563E}"/>
              </a:ext>
            </a:extLst>
          </p:cNvPr>
          <p:cNvSpPr txBox="1"/>
          <p:nvPr/>
        </p:nvSpPr>
        <p:spPr>
          <a:xfrm>
            <a:off x="900432" y="4452487"/>
            <a:ext cx="67703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 Narrow" panose="020B0606020202030204" pitchFamily="34" charset="0"/>
              </a:rPr>
              <a:t>Top 10 HEOR Trends and Their Impact on Healthcare Decision Making: Global Perspectives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D682FAB-92AA-C16C-45B5-CB06F54E1430}"/>
              </a:ext>
            </a:extLst>
          </p:cNvPr>
          <p:cNvSpPr/>
          <p:nvPr/>
        </p:nvSpPr>
        <p:spPr>
          <a:xfrm>
            <a:off x="5916181" y="3943430"/>
            <a:ext cx="3221371" cy="185396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sym typeface="Wingdings" panose="05000000000000000000" pitchFamily="2" charset="2"/>
              </a:rPr>
              <a:t> </a:t>
            </a:r>
            <a:r>
              <a:rPr lang="en-US" dirty="0">
                <a:solidFill>
                  <a:sysClr val="windowText" lastClr="000000"/>
                </a:solidFill>
              </a:rPr>
              <a:t>Update the session type, date, time, and title text boxes and then delete this sticky note.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1A30C15-04D4-5971-645E-F6D89F6E9FD4}"/>
              </a:ext>
            </a:extLst>
          </p:cNvPr>
          <p:cNvSpPr txBox="1"/>
          <p:nvPr/>
        </p:nvSpPr>
        <p:spPr>
          <a:xfrm>
            <a:off x="9137552" y="6416377"/>
            <a:ext cx="2734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Narrow" panose="020B0606020202030204" pitchFamily="34" charset="0"/>
              </a:rPr>
              <a:t>www.ispor.org/APsummit2026</a:t>
            </a:r>
          </a:p>
        </p:txBody>
      </p:sp>
    </p:spTree>
    <p:extLst>
      <p:ext uri="{BB962C8B-B14F-4D97-AF65-F5344CB8AC3E}">
        <p14:creationId xmlns:p14="http://schemas.microsoft.com/office/powerpoint/2010/main" val="1017595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6A54C1C8A5F14F80E33922CBD81FB0" ma:contentTypeVersion="22" ma:contentTypeDescription="Create a new document." ma:contentTypeScope="" ma:versionID="ba8a0f4b55fbb6861abe5b9b059e3447">
  <xsd:schema xmlns:xsd="http://www.w3.org/2001/XMLSchema" xmlns:xs="http://www.w3.org/2001/XMLSchema" xmlns:p="http://schemas.microsoft.com/office/2006/metadata/properties" xmlns:ns2="1daf34a6-681b-49a9-b6ff-fb541d597a57" xmlns:ns3="1b6c9af0-dded-4bb3-87bb-256bd6e95dd6" targetNamespace="http://schemas.microsoft.com/office/2006/metadata/properties" ma:root="true" ma:fieldsID="ce69db2584dd40ea8fb28e8f8b878481" ns2:_="" ns3:_="">
    <xsd:import namespace="1daf34a6-681b-49a9-b6ff-fb541d597a57"/>
    <xsd:import namespace="1b6c9af0-dded-4bb3-87bb-256bd6e95d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Note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Purpose" minOccurs="0"/>
                <xsd:element ref="ns2:MediaServiceBillingMetadata" minOccurs="0"/>
                <xsd:element ref="ns2:Imag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af34a6-681b-49a9-b6ff-fb541d597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Notes" ma:index="21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33a0a96-2b24-42d5-8db8-df38c2b3c8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urpose" ma:index="27" nillable="true" ma:displayName="Purpose" ma:format="Dropdown" ma:internalName="Purpose">
      <xsd:simpleType>
        <xsd:restriction base="dms:Note">
          <xsd:maxLength value="255"/>
        </xsd:restriction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  <xsd:element name="Images" ma:index="29" nillable="true" ma:displayName="Images" ma:format="Thumbnail" ma:internalName="Images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6c9af0-dded-4bb3-87bb-256bd6e95d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b34ce34-5871-4a17-bb3c-99055ffc542b}" ma:internalName="TaxCatchAll" ma:showField="CatchAllData" ma:web="1b6c9af0-dded-4bb3-87bb-256bd6e95d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af34a6-681b-49a9-b6ff-fb541d597a57">
      <Terms xmlns="http://schemas.microsoft.com/office/infopath/2007/PartnerControls"/>
    </lcf76f155ced4ddcb4097134ff3c332f>
    <Purpose xmlns="1daf34a6-681b-49a9-b6ff-fb541d597a57" xsi:nil="true"/>
    <TaxCatchAll xmlns="1b6c9af0-dded-4bb3-87bb-256bd6e95dd6" xsi:nil="true"/>
    <Notes xmlns="1daf34a6-681b-49a9-b6ff-fb541d597a57" xsi:nil="true"/>
    <Images xmlns="1daf34a6-681b-49a9-b6ff-fb541d597a57" xsi:nil="true"/>
  </documentManagement>
</p:properties>
</file>

<file path=customXml/itemProps1.xml><?xml version="1.0" encoding="utf-8"?>
<ds:datastoreItem xmlns:ds="http://schemas.openxmlformats.org/officeDocument/2006/customXml" ds:itemID="{6908B8CD-A5A8-4142-908B-2A8C17CBE8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af34a6-681b-49a9-b6ff-fb541d597a57"/>
    <ds:schemaRef ds:uri="1b6c9af0-dded-4bb3-87bb-256bd6e95d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4EE057D-6811-498C-8AB9-8C337A20F6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79C42FC-3700-4635-955B-7BBEF09D6BF1}">
  <ds:schemaRefs>
    <ds:schemaRef ds:uri="http://schemas.microsoft.com/office/2006/metadata/properties"/>
    <ds:schemaRef ds:uri="http://schemas.microsoft.com/office/infopath/2007/PartnerControls"/>
    <ds:schemaRef ds:uri="1daf34a6-681b-49a9-b6ff-fb541d597a57"/>
    <ds:schemaRef ds:uri="1b6c9af0-dded-4bb3-87bb-256bd6e95d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183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Social Media Graphics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Sinkiewicz</dc:creator>
  <cp:lastModifiedBy>Emily Sinkiewicz</cp:lastModifiedBy>
  <cp:revision>2</cp:revision>
  <dcterms:created xsi:type="dcterms:W3CDTF">2025-09-19T18:08:29Z</dcterms:created>
  <dcterms:modified xsi:type="dcterms:W3CDTF">2026-05-14T16:31:17Z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0x0101005E6A54C1C8A5F14F80E33922CBD81FB0</vt:lpwstr>
  </property>
  <property fmtid="{D5CDD505-2E9C-101B-9397-08002B2CF9AE}" pid="3" name="MediaServiceImageTags">
    <vt:lpwstr/>
  </property>
</Properties>
</file>