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75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 Bissett" userId="390ba6ed-6cc1-4883-b273-b112a6c63982" providerId="ADAL" clId="{183E59A0-3630-4236-A690-A207D4035945}"/>
    <pc:docChg chg="modSld">
      <pc:chgData name="Kat Bissett" userId="390ba6ed-6cc1-4883-b273-b112a6c63982" providerId="ADAL" clId="{183E59A0-3630-4236-A690-A207D4035945}" dt="2025-04-09T21:34:57.028" v="51" actId="20577"/>
      <pc:docMkLst>
        <pc:docMk/>
      </pc:docMkLst>
      <pc:sldChg chg="modSp mod">
        <pc:chgData name="Kat Bissett" userId="390ba6ed-6cc1-4883-b273-b112a6c63982" providerId="ADAL" clId="{183E59A0-3630-4236-A690-A207D4035945}" dt="2025-04-09T21:34:57.028" v="51" actId="20577"/>
        <pc:sldMkLst>
          <pc:docMk/>
          <pc:sldMk cId="2653029760" sldId="751"/>
        </pc:sldMkLst>
        <pc:spChg chg="mod">
          <ac:chgData name="Kat Bissett" userId="390ba6ed-6cc1-4883-b273-b112a6c63982" providerId="ADAL" clId="{183E59A0-3630-4236-A690-A207D4035945}" dt="2025-04-09T21:34:57.028" v="51" actId="20577"/>
          <ac:spMkLst>
            <pc:docMk/>
            <pc:sldMk cId="2653029760" sldId="751"/>
            <ac:spMk id="7" creationId="{7D0B9D8D-E6E4-CB65-E817-4FA4086208B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683156-61B8-4E4F-94D1-2EB1F6EEF122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0A798D-101D-4E63-B206-D8A06B4FC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914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40E71-3CA3-844C-B29F-8718A8EDFAC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125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89805-4A51-44A4-DBAF-AAD10338D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03C090-9C19-11EF-1DDB-8C70A1DA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A1B30-F243-0B58-0DF0-289B89FAF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186B-40A9-4728-A6BA-CC0DE57E34E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1DB32-57A2-7892-7A60-7C54585AB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E8B96-5B26-35F3-DD7D-231FF6743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2DE1-AAE1-4D55-AC91-60E7AB56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881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9D6F7-93B9-045F-E672-720AD6BB3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2B37EE-17FC-C5D1-5E3C-D19F43B06B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BEDD2-A615-950B-B5D8-7F89ABE20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186B-40A9-4728-A6BA-CC0DE57E34E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D7A278-0BB5-11B2-CF41-74D6B0CC6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1FD89-D73C-A605-AA5A-5ECF9AD29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2DE1-AAE1-4D55-AC91-60E7AB56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24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D45569-42C8-203F-FA0A-5AFD94C75A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53F70E-9400-E7AC-71FB-3424AB460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C92E00-C111-9999-F3B0-958A7142A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186B-40A9-4728-A6BA-CC0DE57E34E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7AF597-ED45-C6C1-43AE-2A8E30DB3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36A4E6-6537-2B4B-0C0B-A45A6076C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2DE1-AAE1-4D55-AC91-60E7AB56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77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 Body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18673" y="6368380"/>
            <a:ext cx="990600" cy="365125"/>
          </a:xfrm>
        </p:spPr>
        <p:txBody>
          <a:bodyPr/>
          <a:lstStyle>
            <a:lvl1pPr algn="l">
              <a:defRPr baseline="0">
                <a:latin typeface="Open Sans" charset="0"/>
              </a:defRPr>
            </a:lvl1pPr>
          </a:lstStyle>
          <a:p>
            <a:fld id="{9C5188A2-9321-6042-A206-4A6E154C04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20"/>
          <p:cNvSpPr>
            <a:spLocks noGrp="1"/>
          </p:cNvSpPr>
          <p:nvPr>
            <p:ph type="body" sz="quarter" idx="10" hasCustomPrompt="1"/>
          </p:nvPr>
        </p:nvSpPr>
        <p:spPr>
          <a:xfrm>
            <a:off x="1703889" y="1130968"/>
            <a:ext cx="7187448" cy="102226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400"/>
              </a:lnSpc>
              <a:spcBef>
                <a:spcPts val="0"/>
              </a:spcBef>
              <a:buFontTx/>
              <a:buNone/>
              <a:defRPr sz="3000" b="1" i="0" spc="-100" baseline="0">
                <a:latin typeface="Open Sans" charset="0"/>
              </a:defRPr>
            </a:lvl1pPr>
          </a:lstStyle>
          <a:p>
            <a:pPr lvl="0"/>
            <a:r>
              <a:rPr lang="en-US"/>
              <a:t>Click to edit Subtitle Style Click to Edit Subtitle Style</a:t>
            </a:r>
          </a:p>
        </p:txBody>
      </p:sp>
      <p:sp>
        <p:nvSpPr>
          <p:cNvPr id="9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1703889" y="2538662"/>
            <a:ext cx="7187448" cy="2430379"/>
          </a:xfrm>
          <a:prstGeom prst="rect">
            <a:avLst/>
          </a:prstGeom>
        </p:spPr>
        <p:txBody>
          <a:bodyPr/>
          <a:lstStyle>
            <a:lvl1pPr marL="182880" indent="-182880">
              <a:lnSpc>
                <a:spcPts val="2600"/>
              </a:lnSpc>
              <a:spcBef>
                <a:spcPts val="0"/>
              </a:spcBef>
              <a:spcAft>
                <a:spcPts val="1200"/>
              </a:spcAft>
              <a:buClr>
                <a:srgbClr val="35A0CE"/>
              </a:buClr>
              <a:buSzPct val="80000"/>
              <a:buFont typeface="Arial" charset="0"/>
              <a:buChar char="•"/>
              <a:defRPr sz="2200" b="0" i="0" spc="-100" baseline="0">
                <a:latin typeface="Open Sans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defRPr sz="1800">
                <a:latin typeface="Open Sans"/>
                <a:cs typeface="Arial" panose="020B0604020202020204" pitchFamily="34" charset="0"/>
              </a:defRPr>
            </a:lvl2pPr>
            <a:lvl3pPr>
              <a:defRPr sz="1600">
                <a:latin typeface="Open Sans"/>
              </a:defRPr>
            </a:lvl3pPr>
          </a:lstStyle>
          <a:p>
            <a:pPr lvl="0"/>
            <a:r>
              <a:rPr lang="en-US"/>
              <a:t>Click to edit bulleted text list click to edit bulleted List click to edit bulleted list</a:t>
            </a:r>
          </a:p>
          <a:p>
            <a:pPr lvl="1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Item number 2 in bulleted List	</a:t>
            </a:r>
          </a:p>
          <a:p>
            <a:pPr lvl="1"/>
            <a:endParaRPr lang="en-US"/>
          </a:p>
          <a:p>
            <a:pPr lvl="0"/>
            <a:r>
              <a:rPr lang="en-US"/>
              <a:t>Item 3</a:t>
            </a:r>
          </a:p>
        </p:txBody>
      </p:sp>
    </p:spTree>
    <p:extLst>
      <p:ext uri="{BB962C8B-B14F-4D97-AF65-F5344CB8AC3E}">
        <p14:creationId xmlns:p14="http://schemas.microsoft.com/office/powerpoint/2010/main" val="4281910912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823FF-7D55-FA20-22DE-B5F97D22B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C9C26-9AD5-E2AA-9B32-D6D7C9484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31028F-F17C-BD9B-1ACE-D45B258A8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186B-40A9-4728-A6BA-CC0DE57E34E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BA5E35-0BE5-86BD-C399-52251982E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13BE6-5223-AA94-C0E0-24E2E4BD7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2DE1-AAE1-4D55-AC91-60E7AB56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56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B02E0-E69D-E7DB-8A80-3C96EA250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69066C-7283-2984-BADC-3D4C03282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A22E4-4086-A536-4425-0717175CF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186B-40A9-4728-A6BA-CC0DE57E34E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1ED55-8762-9C1B-0877-3043C3222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33252-8D08-F470-7F04-F7D150CFA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2DE1-AAE1-4D55-AC91-60E7AB56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01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210B1-5A84-E1F1-74C4-7FFA1528C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9F30B-40FA-F84F-03FC-942EE2A2C8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D477C8-4D47-D244-5B79-0C71FFBD94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3F1376-D2E8-9533-F7B5-5D74F7577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186B-40A9-4728-A6BA-CC0DE57E34E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EE766A-D27A-F9E7-D2C7-4B0BCADFD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6FEF3-05C4-9ADE-3AAB-6E673A6DC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2DE1-AAE1-4D55-AC91-60E7AB56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393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637C3-FD04-B427-BBE0-A75D762CF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7921B8-3623-ED01-C7AD-4D9A6A96E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241C21-A99E-2DB7-F723-0AB6807525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326E09-4618-AD19-9A8D-B54FF8322B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A3DF46-1CB9-8C30-BF9A-6166682463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081E17-8A72-2E6D-181A-4A5A9D6BC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186B-40A9-4728-A6BA-CC0DE57E34E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67968D-FBB2-F600-7A5D-E9572E863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6C2476-02BA-B73E-0151-2C469009E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2DE1-AAE1-4D55-AC91-60E7AB56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268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ACE80-59B6-2320-615C-88E94D174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B65B4B-D380-6FA2-28C8-CD08242D1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186B-40A9-4728-A6BA-CC0DE57E34E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283FAC-2353-E867-48F2-471403AB0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C14828-ECF1-EA0E-4BC0-97C01377E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2DE1-AAE1-4D55-AC91-60E7AB56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355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6CAA11-B74E-3E85-124F-54DB402D9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186B-40A9-4728-A6BA-CC0DE57E34E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919942-C886-82BF-4DC4-3BAD9C52D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671F51-0649-0F57-37FB-39AEB648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2DE1-AAE1-4D55-AC91-60E7AB56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329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A9C6B-1C99-5928-CC33-899B2E1A8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25184-1CFC-5A79-DB59-4CDD1899C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A6B549-2A28-2B1D-B41A-274CDDF4D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DBA834-44F4-EB99-B6DB-C519E9CEC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186B-40A9-4728-A6BA-CC0DE57E34E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D1EB13-BBC3-097A-DAFA-32A49193D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6B78C8-D9A2-2774-69E0-E448EBA6C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2DE1-AAE1-4D55-AC91-60E7AB56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482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CCC9E-708D-EA98-06DC-626DC0B0E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827AC1-9A81-B24A-3A63-E17C6F1D52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F783A9-06EA-6EE1-E01D-AFE2D6F795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58D713-2B82-09AC-14B6-5E4B910FB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186B-40A9-4728-A6BA-CC0DE57E34E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BCD3BC-D853-2048-76C7-1118D277F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09CBAB-D928-1E7F-1BE7-3CECD4DB5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2DE1-AAE1-4D55-AC91-60E7AB56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68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8CE491-6EF0-A8BE-DF21-F6F47FB9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76D9D3-44F1-68F1-9CED-A6EFA5C1E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E69B57-F38F-20A5-8B35-9B524534DC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7186B-40A9-4728-A6BA-CC0DE57E34E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914CD5-FF5A-1B2A-9D7B-12DB7A00A7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C6392-1B78-1423-085E-BE279D420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C2DE1-AAE1-4D55-AC91-60E7AB565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793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8559528-064D-4F61-A204-0DAED5566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188A2-9321-6042-A206-4A6E154C04B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6D6BE6-1AB3-440F-81A1-72CF02EA5E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9027" y="696056"/>
            <a:ext cx="11552889" cy="578375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00B050"/>
                </a:solidFill>
              </a:rPr>
              <a:t>It’s Time for a Poll! </a:t>
            </a:r>
            <a:endParaRPr lang="en-US" sz="3600" b="0" dirty="0">
              <a:solidFill>
                <a:srgbClr val="00B050"/>
              </a:solidFill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7D0B9D8D-E6E4-CB65-E817-4FA4086208B0}"/>
              </a:ext>
            </a:extLst>
          </p:cNvPr>
          <p:cNvSpPr txBox="1">
            <a:spLocks/>
          </p:cNvSpPr>
          <p:nvPr/>
        </p:nvSpPr>
        <p:spPr>
          <a:xfrm>
            <a:off x="1660849" y="1530220"/>
            <a:ext cx="7333861" cy="4012164"/>
          </a:xfrm>
          <a:prstGeom prst="rect">
            <a:avLst/>
          </a:prstGeom>
        </p:spPr>
        <p:txBody>
          <a:bodyPr vert="horz" lIns="68589" tIns="34295" rIns="68589" bIns="34295" rtlCol="0">
            <a:normAutofit/>
          </a:bodyPr>
          <a:lstStyle>
            <a:lvl1pPr marL="0" indent="0" algn="l" defTabSz="457250" rtl="0" eaLnBrk="1" latinLnBrk="0" hangingPunct="1">
              <a:lnSpc>
                <a:spcPts val="3400"/>
              </a:lnSpc>
              <a:spcBef>
                <a:spcPts val="0"/>
              </a:spcBef>
              <a:buFontTx/>
              <a:buNone/>
              <a:defRPr sz="3000" b="1" i="0" kern="1200" spc="-100" baseline="0">
                <a:solidFill>
                  <a:schemeClr val="tx1"/>
                </a:solidFill>
                <a:latin typeface="Open Sans" charset="0"/>
                <a:ea typeface="+mn-ea"/>
                <a:cs typeface="+mn-cs"/>
              </a:defRPr>
            </a:lvl1pPr>
            <a:lvl2pPr marL="743031" indent="-285781" algn="l" defTabSz="457250" rtl="0" eaLnBrk="1" latinLnBrk="0" hangingPunct="1">
              <a:spcBef>
                <a:spcPct val="20000"/>
              </a:spcBef>
              <a:buFont typeface="Arial"/>
              <a:buChar char="–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23" indent="-228625" algn="l" defTabSz="457250" rtl="0" eaLnBrk="1" latinLnBrk="0" hangingPunct="1">
              <a:spcBef>
                <a:spcPct val="20000"/>
              </a:spcBef>
              <a:buFont typeface="Arial"/>
              <a:buChar char="•"/>
              <a:defRPr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73" indent="-228625" algn="l" defTabSz="457250" rtl="0" eaLnBrk="1" latinLnBrk="0" hangingPunct="1">
              <a:spcBef>
                <a:spcPct val="20000"/>
              </a:spcBef>
              <a:buFont typeface="Arial"/>
              <a:buChar char="–"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23" indent="-228625" algn="l" defTabSz="457250" rtl="0" eaLnBrk="1" latinLnBrk="0" hangingPunct="1">
              <a:spcBef>
                <a:spcPct val="20000"/>
              </a:spcBef>
              <a:buFont typeface="Arial"/>
              <a:buChar char="»"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72" indent="-228625" algn="l" defTabSz="45725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122" indent="-228625" algn="l" defTabSz="45725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72" indent="-228625" algn="l" defTabSz="45725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621" indent="-228625" algn="l" defTabSz="45725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What is your favorite conference city?</a:t>
            </a:r>
          </a:p>
          <a:p>
            <a:endParaRPr lang="en-US" sz="2800" dirty="0"/>
          </a:p>
          <a:p>
            <a:pPr marL="457200" indent="-457200">
              <a:buFont typeface="+mj-lt"/>
              <a:buAutoNum type="alphaLcParenR"/>
            </a:pPr>
            <a:r>
              <a:rPr lang="en-US" sz="2800" b="0" dirty="0"/>
              <a:t>Amsterdam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800" b="0" dirty="0"/>
              <a:t>London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800" b="0" dirty="0"/>
              <a:t>Vancouver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800" b="0"/>
              <a:t>Chicago</a:t>
            </a:r>
            <a:endParaRPr lang="en-US" sz="2800" b="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3D9331-0B9C-E85B-CEB4-2880F0D6C6EC}"/>
              </a:ext>
            </a:extLst>
          </p:cNvPr>
          <p:cNvSpPr txBox="1"/>
          <p:nvPr/>
        </p:nvSpPr>
        <p:spPr>
          <a:xfrm>
            <a:off x="8051545" y="4854076"/>
            <a:ext cx="32477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Navigate to this session in the meeting app to participate!</a:t>
            </a:r>
          </a:p>
        </p:txBody>
      </p:sp>
    </p:spTree>
    <p:extLst>
      <p:ext uri="{BB962C8B-B14F-4D97-AF65-F5344CB8AC3E}">
        <p14:creationId xmlns:p14="http://schemas.microsoft.com/office/powerpoint/2010/main" val="2653029760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9D61C291354149AE7CA4EA976EB4EF" ma:contentTypeVersion="23" ma:contentTypeDescription="Create a new document." ma:contentTypeScope="" ma:versionID="a0f79936c0b0f086d35cc5147234f106">
  <xsd:schema xmlns:xsd="http://www.w3.org/2001/XMLSchema" xmlns:xs="http://www.w3.org/2001/XMLSchema" xmlns:p="http://schemas.microsoft.com/office/2006/metadata/properties" xmlns:ns1="http://schemas.microsoft.com/sharepoint/v3" xmlns:ns2="252fa1b1-568d-4a88-83cc-9d12c6b74fc5" xmlns:ns3="abcf4f25-6430-4507-bd9e-8a9706c16f06" targetNamespace="http://schemas.microsoft.com/office/2006/metadata/properties" ma:root="true" ma:fieldsID="f223ec4f798c08b40317f0f7074d8d2d" ns1:_="" ns2:_="" ns3:_="">
    <xsd:import namespace="http://schemas.microsoft.com/sharepoint/v3"/>
    <xsd:import namespace="252fa1b1-568d-4a88-83cc-9d12c6b74fc5"/>
    <xsd:import namespace="abcf4f25-6430-4507-bd9e-8a9706c16f0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Purpose" minOccurs="0"/>
                <xsd:element ref="ns3:MediaServiceBillingMetadata" minOccurs="0"/>
                <xsd:element ref="ns3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2fa1b1-568d-4a88-83cc-9d12c6b74fc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20ada4ac-ded4-4638-849c-4f6add4028a0}" ma:internalName="TaxCatchAll" ma:showField="CatchAllData" ma:web="252fa1b1-568d-4a88-83cc-9d12c6b74f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cf4f25-6430-4507-bd9e-8a9706c16f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33a0a96-2b24-42d5-8db8-df38c2b3c8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Purpose" ma:index="28" nillable="true" ma:displayName="Purpose" ma:description="Define the folder's intended use and the expected content it should contain." ma:format="Dropdown" ma:internalName="Purpose">
      <xsd:simpleType>
        <xsd:restriction base="dms:Note">
          <xsd:maxLength value="255"/>
        </xsd:restriction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MMENTS" ma:index="30" nillable="true" ma:displayName="COMMENTS" ma:format="Dropdown" ma:internalName="COMMENT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252fa1b1-568d-4a88-83cc-9d12c6b74fc5" xsi:nil="true"/>
    <lcf76f155ced4ddcb4097134ff3c332f xmlns="abcf4f25-6430-4507-bd9e-8a9706c16f06">
      <Terms xmlns="http://schemas.microsoft.com/office/infopath/2007/PartnerControls"/>
    </lcf76f155ced4ddcb4097134ff3c332f>
    <Purpose xmlns="abcf4f25-6430-4507-bd9e-8a9706c16f06" xsi:nil="true"/>
    <COMMENTS xmlns="abcf4f25-6430-4507-bd9e-8a9706c16f06" xsi:nil="true"/>
  </documentManagement>
</p:properties>
</file>

<file path=customXml/itemProps1.xml><?xml version="1.0" encoding="utf-8"?>
<ds:datastoreItem xmlns:ds="http://schemas.openxmlformats.org/officeDocument/2006/customXml" ds:itemID="{6DFC8BB4-5236-4BF4-B4EA-5FDA1E0C8795}"/>
</file>

<file path=customXml/itemProps2.xml><?xml version="1.0" encoding="utf-8"?>
<ds:datastoreItem xmlns:ds="http://schemas.openxmlformats.org/officeDocument/2006/customXml" ds:itemID="{C326B0B1-8619-4556-9576-177C0F2801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F5D3D53-05D6-40BB-8091-A01465766C59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252fa1b1-568d-4a88-83cc-9d12c6b74fc5"/>
    <ds:schemaRef ds:uri="abcf4f25-6430-4507-bd9e-8a9706c16f0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3328</TotalTime>
  <Words>30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 Bissett</dc:creator>
  <cp:lastModifiedBy>Kat Bissett</cp:lastModifiedBy>
  <cp:revision>4</cp:revision>
  <dcterms:created xsi:type="dcterms:W3CDTF">2022-10-05T14:34:23Z</dcterms:created>
  <dcterms:modified xsi:type="dcterms:W3CDTF">2025-04-09T21:34:58Z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0x010100D49D61C291354149AE7CA4EA976EB4EF</vt:lpwstr>
  </property>
  <property fmtid="{D5CDD505-2E9C-101B-9397-08002B2CF9AE}" pid="3" name="MediaServiceImageTags">
    <vt:lpwstr/>
  </property>
</Properties>
</file>